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2" r:id="rId6"/>
    <p:sldId id="264" r:id="rId7"/>
    <p:sldId id="274" r:id="rId8"/>
    <p:sldId id="282" r:id="rId9"/>
    <p:sldId id="283" r:id="rId10"/>
    <p:sldId id="271" r:id="rId11"/>
    <p:sldId id="279" r:id="rId12"/>
    <p:sldId id="281" r:id="rId13"/>
    <p:sldId id="278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 Audience for The</a:t>
            </a:r>
            <a:r>
              <a:rPr lang="en-US" baseline="0" dirty="0">
                <a:solidFill>
                  <a:schemeClr val="tx2">
                    <a:lumMod val="75000"/>
                  </a:schemeClr>
                </a:solidFill>
              </a:rPr>
              <a:t> third eye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22875005180800517"/>
          <c:y val="0.111516626115166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3122686149254527"/>
          <c:y val="8.5285671353024881E-2"/>
          <c:w val="0.43619367479668875"/>
          <c:h val="0.7790343284156601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1A7-4918-8487-001411A0C26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1A7-4918-8487-001411A0C26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1A7-4918-8487-001411A0C26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1A7-4918-8487-001411A0C26B}"/>
              </c:ext>
            </c:extLst>
          </c:dPt>
          <c:dLbls>
            <c:dLbl>
              <c:idx val="0"/>
              <c:layout>
                <c:manualLayout>
                  <c:x val="1.4081217910947416E-2"/>
                  <c:y val="-5.3598175965898394E-2"/>
                </c:manualLayout>
              </c:layout>
              <c:tx>
                <c:rich>
                  <a:bodyPr/>
                  <a:lstStyle/>
                  <a:p>
                    <a:fld id="{6A72CB3B-8D22-45F9-B7CA-CA5D88830142}" type="PERCENTAGE">
                      <a:rPr lang="en-US" baseline="0" smtClean="0"/>
                      <a:pPr/>
                      <a:t>[PERCENTAGE]</a:t>
                    </a:fld>
                    <a:endParaRPr lang="en-IN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1A7-4918-8487-001411A0C26B}"/>
                </c:ext>
              </c:extLst>
            </c:dLbl>
            <c:dLbl>
              <c:idx val="1"/>
              <c:layout>
                <c:manualLayout>
                  <c:x val="-2.0550090873472713E-3"/>
                  <c:y val="-1.873242605895165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54879A0-3D40-40C6-B598-BFA151A4FD07}" type="PERCENTAGE">
                      <a:rPr lang="en-US" baseline="0" smtClean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887751412292859"/>
                      <c:h val="8.4837076240318512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1A7-4918-8487-001411A0C26B}"/>
                </c:ext>
              </c:extLst>
            </c:dLbl>
            <c:dLbl>
              <c:idx val="2"/>
              <c:layout>
                <c:manualLayout>
                  <c:x val="1.780372236947053E-3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C407A6B-3016-4FE2-9724-C79C7D04D015}" type="PERCENTAGE">
                      <a:rPr lang="en-US" baseline="0" smtClean="0"/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60198674558034"/>
                      <c:h val="5.808739032947137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1A7-4918-8487-001411A0C2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Visually impaired people </c:v>
                </c:pt>
                <c:pt idx="1">
                  <c:v>Elderly people</c:v>
                </c:pt>
                <c:pt idx="2">
                  <c:v>People with disabilities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25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A7-4918-8487-001411A0C2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delete val="1"/>
      </c:legendEntry>
      <c:layout>
        <c:manualLayout>
          <c:xMode val="edge"/>
          <c:yMode val="edge"/>
          <c:x val="3.1535999802610036E-2"/>
          <c:y val="0.82739189991761974"/>
          <c:w val="0.94762460644925284"/>
          <c:h val="0.159590110542751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069B5E-4217-4B6E-A5FA-79AE1B22B77F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BEBEF31-56F9-4985-8E3F-ACEBBF3557BF}">
      <dgm:prSet phldrT="[Text]" custT="1"/>
      <dgm:spPr/>
      <dgm:t>
        <a:bodyPr/>
        <a:lstStyle/>
        <a:p>
          <a:r>
            <a:rPr lang="en-IN" sz="3100" b="1" dirty="0">
              <a:latin typeface="New Times Roman"/>
            </a:rPr>
            <a:t>HARDWARE</a:t>
          </a:r>
        </a:p>
      </dgm:t>
    </dgm:pt>
    <dgm:pt modelId="{B256C0FB-E727-4093-9140-C0AC9FCDB45D}" type="parTrans" cxnId="{A405AB01-B885-487E-9825-5A01C46D229E}">
      <dgm:prSet/>
      <dgm:spPr/>
      <dgm:t>
        <a:bodyPr/>
        <a:lstStyle/>
        <a:p>
          <a:endParaRPr lang="en-IN"/>
        </a:p>
      </dgm:t>
    </dgm:pt>
    <dgm:pt modelId="{CE088EE1-0A3B-46CD-AF96-EDC416BCCEA3}" type="sibTrans" cxnId="{A405AB01-B885-487E-9825-5A01C46D229E}">
      <dgm:prSet/>
      <dgm:spPr/>
      <dgm:t>
        <a:bodyPr/>
        <a:lstStyle/>
        <a:p>
          <a:endParaRPr lang="en-IN"/>
        </a:p>
      </dgm:t>
    </dgm:pt>
    <dgm:pt modelId="{E32D4A62-98A6-42B3-8BCA-1E434873ABA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ESP32CAM</a:t>
          </a:r>
          <a:endParaRPr lang="en-IN" sz="1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899286-9938-4CE0-9EAE-B6D370BB9264}" type="parTrans" cxnId="{412A64EA-1F36-42E7-981E-6EE555A316D7}">
      <dgm:prSet/>
      <dgm:spPr/>
      <dgm:t>
        <a:bodyPr/>
        <a:lstStyle/>
        <a:p>
          <a:endParaRPr lang="en-IN"/>
        </a:p>
      </dgm:t>
    </dgm:pt>
    <dgm:pt modelId="{A2384EDD-0FCF-4AB5-AF05-F2F7808BAD23}" type="sibTrans" cxnId="{412A64EA-1F36-42E7-981E-6EE555A316D7}">
      <dgm:prSet/>
      <dgm:spPr/>
      <dgm:t>
        <a:bodyPr/>
        <a:lstStyle/>
        <a:p>
          <a:endParaRPr lang="en-IN"/>
        </a:p>
      </dgm:t>
    </dgm:pt>
    <dgm:pt modelId="{7B25C795-7C86-4BCF-8429-60D868CF61AD}">
      <dgm:prSet custT="1"/>
      <dgm:spPr/>
      <dgm:t>
        <a:bodyPr/>
        <a:lstStyle/>
        <a:p>
          <a:r>
            <a:rPr lang="en-IN" sz="3100" b="1" i="0" dirty="0">
              <a:solidFill>
                <a:srgbClr val="1F1F1F"/>
              </a:solidFill>
              <a:effectLst/>
              <a:latin typeface="New Times Roman"/>
            </a:rPr>
            <a:t>SOFTWARE</a:t>
          </a:r>
        </a:p>
      </dgm:t>
    </dgm:pt>
    <dgm:pt modelId="{4DBC5282-E5B7-4D31-8997-8BE817C0DC52}" type="parTrans" cxnId="{C8FB6310-A9F0-4CB2-8288-D18B870C5AD0}">
      <dgm:prSet/>
      <dgm:spPr/>
      <dgm:t>
        <a:bodyPr/>
        <a:lstStyle/>
        <a:p>
          <a:endParaRPr lang="en-IN"/>
        </a:p>
      </dgm:t>
    </dgm:pt>
    <dgm:pt modelId="{179A73D5-818D-4D73-8DC5-18246F9A5955}" type="sibTrans" cxnId="{C8FB6310-A9F0-4CB2-8288-D18B870C5AD0}">
      <dgm:prSet/>
      <dgm:spPr/>
      <dgm:t>
        <a:bodyPr/>
        <a:lstStyle/>
        <a:p>
          <a:endParaRPr lang="en-IN"/>
        </a:p>
      </dgm:t>
    </dgm:pt>
    <dgm:pt modelId="{BD62B987-FF03-471C-B4D1-FA5E871500C6}">
      <dgm:prSet custT="1"/>
      <dgm:spPr/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Arduino IDE (Integrated Development Environment)</a:t>
          </a:r>
          <a:endParaRPr lang="en-IN" sz="1600" b="0" i="0" dirty="0">
            <a:solidFill>
              <a:srgbClr val="1F1F1F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F0CB91-5525-4572-AA39-A0D42D0A6BFE}" type="parTrans" cxnId="{F22729D8-AD35-4DB5-8EA9-1D67B5F54F49}">
      <dgm:prSet/>
      <dgm:spPr/>
      <dgm:t>
        <a:bodyPr/>
        <a:lstStyle/>
        <a:p>
          <a:endParaRPr lang="en-IN"/>
        </a:p>
      </dgm:t>
    </dgm:pt>
    <dgm:pt modelId="{65B0F0B3-DC57-4AD3-9974-4A093F4809C8}" type="sibTrans" cxnId="{F22729D8-AD35-4DB5-8EA9-1D67B5F54F49}">
      <dgm:prSet/>
      <dgm:spPr/>
      <dgm:t>
        <a:bodyPr/>
        <a:lstStyle/>
        <a:p>
          <a:endParaRPr lang="en-IN"/>
        </a:p>
      </dgm:t>
    </dgm:pt>
    <dgm:pt modelId="{3B7D4167-FBC6-43EE-8ED4-8FFCF18E4843}">
      <dgm:prSet custT="1"/>
      <dgm:spPr/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Vibrating Coin Motor</a:t>
          </a:r>
        </a:p>
      </dgm:t>
    </dgm:pt>
    <dgm:pt modelId="{6F2B3030-CC76-4A94-BF68-E015F3FC2250}" type="parTrans" cxnId="{0A250C88-FC38-422B-85CA-025716604B7B}">
      <dgm:prSet/>
      <dgm:spPr/>
      <dgm:t>
        <a:bodyPr/>
        <a:lstStyle/>
        <a:p>
          <a:endParaRPr lang="en-IN"/>
        </a:p>
      </dgm:t>
    </dgm:pt>
    <dgm:pt modelId="{E41B4983-55C4-4D98-8075-736409D10BC5}" type="sibTrans" cxnId="{0A250C88-FC38-422B-85CA-025716604B7B}">
      <dgm:prSet/>
      <dgm:spPr/>
      <dgm:t>
        <a:bodyPr/>
        <a:lstStyle/>
        <a:p>
          <a:endParaRPr lang="en-IN"/>
        </a:p>
      </dgm:t>
    </dgm:pt>
    <dgm:pt modelId="{CC35469A-3670-4EBA-8571-B39CD417F68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Arduino Nano</a:t>
          </a:r>
        </a:p>
      </dgm:t>
    </dgm:pt>
    <dgm:pt modelId="{157E3740-8077-4FD2-BBD9-5C3FA66EB41D}" type="parTrans" cxnId="{85C859E9-7DB0-42BF-B1AC-9B54C5827B24}">
      <dgm:prSet/>
      <dgm:spPr/>
      <dgm:t>
        <a:bodyPr/>
        <a:lstStyle/>
        <a:p>
          <a:endParaRPr lang="en-IN"/>
        </a:p>
      </dgm:t>
    </dgm:pt>
    <dgm:pt modelId="{6FEC1104-D957-4BA7-ACCD-568BC2135AD5}" type="sibTrans" cxnId="{85C859E9-7DB0-42BF-B1AC-9B54C5827B24}">
      <dgm:prSet/>
      <dgm:spPr/>
      <dgm:t>
        <a:bodyPr/>
        <a:lstStyle/>
        <a:p>
          <a:endParaRPr lang="en-IN"/>
        </a:p>
      </dgm:t>
    </dgm:pt>
    <dgm:pt modelId="{90BA4CC0-B3E3-4824-AB38-0FBB55817EDA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Ultrasonic Sensor</a:t>
          </a:r>
        </a:p>
      </dgm:t>
    </dgm:pt>
    <dgm:pt modelId="{C9CCF598-EE0A-4DC0-84E2-85C97717EEE7}" type="parTrans" cxnId="{58464C91-7C3E-42AD-A3AC-936BFC43FC6C}">
      <dgm:prSet/>
      <dgm:spPr/>
      <dgm:t>
        <a:bodyPr/>
        <a:lstStyle/>
        <a:p>
          <a:endParaRPr lang="en-IN"/>
        </a:p>
      </dgm:t>
    </dgm:pt>
    <dgm:pt modelId="{E00E363E-8D62-4522-B22F-0778C6611849}" type="sibTrans" cxnId="{58464C91-7C3E-42AD-A3AC-936BFC43FC6C}">
      <dgm:prSet/>
      <dgm:spPr/>
      <dgm:t>
        <a:bodyPr/>
        <a:lstStyle/>
        <a:p>
          <a:endParaRPr lang="en-IN"/>
        </a:p>
      </dgm:t>
    </dgm:pt>
    <dgm:pt modelId="{DA6F918D-076E-4614-9CFA-DEA4A35E505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GSM 800L</a:t>
          </a:r>
        </a:p>
      </dgm:t>
    </dgm:pt>
    <dgm:pt modelId="{E5C984DF-11CF-40AB-AE8E-102CCA536EFE}" type="parTrans" cxnId="{5B894F73-C587-44DE-8618-3F62975F4512}">
      <dgm:prSet/>
      <dgm:spPr/>
      <dgm:t>
        <a:bodyPr/>
        <a:lstStyle/>
        <a:p>
          <a:endParaRPr lang="en-IN"/>
        </a:p>
      </dgm:t>
    </dgm:pt>
    <dgm:pt modelId="{C139B099-9AFD-4AB4-8242-B53700413D35}" type="sibTrans" cxnId="{5B894F73-C587-44DE-8618-3F62975F4512}">
      <dgm:prSet/>
      <dgm:spPr/>
      <dgm:t>
        <a:bodyPr/>
        <a:lstStyle/>
        <a:p>
          <a:endParaRPr lang="en-IN"/>
        </a:p>
      </dgm:t>
    </dgm:pt>
    <dgm:pt modelId="{1D6ED9A9-7C23-4903-ACCE-EF6DFF70933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GPS NEO 6M</a:t>
          </a:r>
        </a:p>
      </dgm:t>
    </dgm:pt>
    <dgm:pt modelId="{BC5BA081-A9E6-4FD2-A31B-EC234F3EAF52}" type="parTrans" cxnId="{02A4BCB3-475F-4C34-9D13-578B58F90D44}">
      <dgm:prSet/>
      <dgm:spPr/>
      <dgm:t>
        <a:bodyPr/>
        <a:lstStyle/>
        <a:p>
          <a:endParaRPr lang="en-IN"/>
        </a:p>
      </dgm:t>
    </dgm:pt>
    <dgm:pt modelId="{5ABE78E1-DD6E-4E76-8746-CAC91FFFD946}" type="sibTrans" cxnId="{02A4BCB3-475F-4C34-9D13-578B58F90D44}">
      <dgm:prSet/>
      <dgm:spPr/>
      <dgm:t>
        <a:bodyPr/>
        <a:lstStyle/>
        <a:p>
          <a:endParaRPr lang="en-IN"/>
        </a:p>
      </dgm:t>
    </dgm:pt>
    <dgm:pt modelId="{D95051D8-03CF-430D-AD89-95025948D859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Libraries for ESP32CAM, GSM 800L, GPS NEO 6M, Ultrasonic Sensor</a:t>
          </a:r>
        </a:p>
      </dgm:t>
    </dgm:pt>
    <dgm:pt modelId="{8C3F1079-0E67-4074-A86B-B413C0279CA6}" type="parTrans" cxnId="{FFE8ED35-0BCB-43C1-B41D-E107234B8CB4}">
      <dgm:prSet/>
      <dgm:spPr/>
      <dgm:t>
        <a:bodyPr/>
        <a:lstStyle/>
        <a:p>
          <a:endParaRPr lang="en-IN"/>
        </a:p>
      </dgm:t>
    </dgm:pt>
    <dgm:pt modelId="{D745EDF2-0825-4869-A142-A57CDE86CCAE}" type="sibTrans" cxnId="{FFE8ED35-0BCB-43C1-B41D-E107234B8CB4}">
      <dgm:prSet/>
      <dgm:spPr/>
      <dgm:t>
        <a:bodyPr/>
        <a:lstStyle/>
        <a:p>
          <a:endParaRPr lang="en-IN"/>
        </a:p>
      </dgm:t>
    </dgm:pt>
    <dgm:pt modelId="{FB8C0F57-5B61-4EE1-8F98-E29E50428D7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Arduino programming</a:t>
          </a:r>
        </a:p>
      </dgm:t>
    </dgm:pt>
    <dgm:pt modelId="{D61788F7-25DE-4C21-9708-3FC0B7ED0CF1}" type="parTrans" cxnId="{E6A8DDB2-4B75-4DCB-8C88-25B050F5921B}">
      <dgm:prSet/>
      <dgm:spPr/>
      <dgm:t>
        <a:bodyPr/>
        <a:lstStyle/>
        <a:p>
          <a:endParaRPr lang="en-IN"/>
        </a:p>
      </dgm:t>
    </dgm:pt>
    <dgm:pt modelId="{F59ECC9A-DE57-4C8B-9694-7880DA1FD932}" type="sibTrans" cxnId="{E6A8DDB2-4B75-4DCB-8C88-25B050F5921B}">
      <dgm:prSet/>
      <dgm:spPr/>
      <dgm:t>
        <a:bodyPr/>
        <a:lstStyle/>
        <a:p>
          <a:endParaRPr lang="en-IN"/>
        </a:p>
      </dgm:t>
    </dgm:pt>
    <dgm:pt modelId="{57A25992-B8DF-482E-8752-D68921E081F8}" type="pres">
      <dgm:prSet presAssocID="{96069B5E-4217-4B6E-A5FA-79AE1B22B77F}" presName="layout" presStyleCnt="0">
        <dgm:presLayoutVars>
          <dgm:chMax/>
          <dgm:chPref/>
          <dgm:dir/>
          <dgm:resizeHandles/>
        </dgm:presLayoutVars>
      </dgm:prSet>
      <dgm:spPr/>
    </dgm:pt>
    <dgm:pt modelId="{0436FA34-4287-4A81-B43D-465CC1785932}" type="pres">
      <dgm:prSet presAssocID="{BBEBEF31-56F9-4985-8E3F-ACEBBF3557BF}" presName="root" presStyleCnt="0">
        <dgm:presLayoutVars>
          <dgm:chMax/>
          <dgm:chPref/>
        </dgm:presLayoutVars>
      </dgm:prSet>
      <dgm:spPr/>
    </dgm:pt>
    <dgm:pt modelId="{A78FD9AE-2A54-4BF4-AF25-F31E767F3BE8}" type="pres">
      <dgm:prSet presAssocID="{BBEBEF31-56F9-4985-8E3F-ACEBBF3557BF}" presName="rootComposite" presStyleCnt="0">
        <dgm:presLayoutVars/>
      </dgm:prSet>
      <dgm:spPr/>
    </dgm:pt>
    <dgm:pt modelId="{42C5C7E9-51CF-4AED-9229-504D82F2C396}" type="pres">
      <dgm:prSet presAssocID="{BBEBEF31-56F9-4985-8E3F-ACEBBF3557BF}" presName="ParentAccent" presStyleLbl="alignNode1" presStyleIdx="0" presStyleCnt="2"/>
      <dgm:spPr/>
    </dgm:pt>
    <dgm:pt modelId="{96ECC4C7-9A55-4C04-AD36-1DCCB81FDFA6}" type="pres">
      <dgm:prSet presAssocID="{BBEBEF31-56F9-4985-8E3F-ACEBBF3557BF}" presName="ParentSmallAccent" presStyleLbl="fgAcc1" presStyleIdx="0" presStyleCnt="2" custLinFactNeighborX="23871" custLinFactNeighborY="-29515"/>
      <dgm:spPr/>
    </dgm:pt>
    <dgm:pt modelId="{9E320BE8-9868-428F-80C6-91AD282C5DEB}" type="pres">
      <dgm:prSet presAssocID="{BBEBEF31-56F9-4985-8E3F-ACEBBF3557BF}" presName="Parent" presStyleLbl="revTx" presStyleIdx="0" presStyleCnt="11" custScaleX="67964" custScaleY="72174" custLinFactNeighborX="-6918" custLinFactNeighborY="78718">
        <dgm:presLayoutVars>
          <dgm:chMax/>
          <dgm:chPref val="4"/>
          <dgm:bulletEnabled val="1"/>
        </dgm:presLayoutVars>
      </dgm:prSet>
      <dgm:spPr/>
    </dgm:pt>
    <dgm:pt modelId="{F7A775E9-8BA6-401F-BAA4-64E5E3A7369A}" type="pres">
      <dgm:prSet presAssocID="{BBEBEF31-56F9-4985-8E3F-ACEBBF3557BF}" presName="childShape" presStyleCnt="0">
        <dgm:presLayoutVars>
          <dgm:chMax val="0"/>
          <dgm:chPref val="0"/>
        </dgm:presLayoutVars>
      </dgm:prSet>
      <dgm:spPr/>
    </dgm:pt>
    <dgm:pt modelId="{D32D1107-31EE-4A5D-B853-42660ACE380F}" type="pres">
      <dgm:prSet presAssocID="{E32D4A62-98A6-42B3-8BCA-1E434873ABAF}" presName="childComposite" presStyleCnt="0">
        <dgm:presLayoutVars>
          <dgm:chMax val="0"/>
          <dgm:chPref val="0"/>
        </dgm:presLayoutVars>
      </dgm:prSet>
      <dgm:spPr/>
    </dgm:pt>
    <dgm:pt modelId="{6D367963-DF2B-4FB4-84F2-C16183DCD0E4}" type="pres">
      <dgm:prSet presAssocID="{E32D4A62-98A6-42B3-8BCA-1E434873ABAF}" presName="ChildAccent" presStyleLbl="solidFgAcc1" presStyleIdx="0" presStyleCnt="9"/>
      <dgm:spPr/>
    </dgm:pt>
    <dgm:pt modelId="{953EDB64-1743-48B5-8D01-A239A4871919}" type="pres">
      <dgm:prSet presAssocID="{E32D4A62-98A6-42B3-8BCA-1E434873ABAF}" presName="Child" presStyleLbl="revTx" presStyleIdx="1" presStyleCnt="11">
        <dgm:presLayoutVars>
          <dgm:chMax val="0"/>
          <dgm:chPref val="0"/>
          <dgm:bulletEnabled val="1"/>
        </dgm:presLayoutVars>
      </dgm:prSet>
      <dgm:spPr/>
    </dgm:pt>
    <dgm:pt modelId="{3F41EC21-8108-4116-8FAE-C648405FD438}" type="pres">
      <dgm:prSet presAssocID="{CC35469A-3670-4EBA-8571-B39CD417F683}" presName="childComposite" presStyleCnt="0">
        <dgm:presLayoutVars>
          <dgm:chMax val="0"/>
          <dgm:chPref val="0"/>
        </dgm:presLayoutVars>
      </dgm:prSet>
      <dgm:spPr/>
    </dgm:pt>
    <dgm:pt modelId="{9E40D683-74DC-49F3-B9F0-320AE13EA6A1}" type="pres">
      <dgm:prSet presAssocID="{CC35469A-3670-4EBA-8571-B39CD417F683}" presName="ChildAccent" presStyleLbl="solidFgAcc1" presStyleIdx="1" presStyleCnt="9"/>
      <dgm:spPr/>
    </dgm:pt>
    <dgm:pt modelId="{FB11538F-DD68-4298-9059-D41E86457673}" type="pres">
      <dgm:prSet presAssocID="{CC35469A-3670-4EBA-8571-B39CD417F683}" presName="Child" presStyleLbl="revTx" presStyleIdx="2" presStyleCnt="11">
        <dgm:presLayoutVars>
          <dgm:chMax val="0"/>
          <dgm:chPref val="0"/>
          <dgm:bulletEnabled val="1"/>
        </dgm:presLayoutVars>
      </dgm:prSet>
      <dgm:spPr/>
    </dgm:pt>
    <dgm:pt modelId="{4DC8FFCB-6400-4495-9C44-6C3A86D33A39}" type="pres">
      <dgm:prSet presAssocID="{90BA4CC0-B3E3-4824-AB38-0FBB55817EDA}" presName="childComposite" presStyleCnt="0">
        <dgm:presLayoutVars>
          <dgm:chMax val="0"/>
          <dgm:chPref val="0"/>
        </dgm:presLayoutVars>
      </dgm:prSet>
      <dgm:spPr/>
    </dgm:pt>
    <dgm:pt modelId="{F94001A9-C650-4462-937E-6D539DAE19CC}" type="pres">
      <dgm:prSet presAssocID="{90BA4CC0-B3E3-4824-AB38-0FBB55817EDA}" presName="ChildAccent" presStyleLbl="solidFgAcc1" presStyleIdx="2" presStyleCnt="9"/>
      <dgm:spPr/>
    </dgm:pt>
    <dgm:pt modelId="{69404AC2-F692-422B-9CE5-214C9AAB2189}" type="pres">
      <dgm:prSet presAssocID="{90BA4CC0-B3E3-4824-AB38-0FBB55817EDA}" presName="Child" presStyleLbl="revTx" presStyleIdx="3" presStyleCnt="11">
        <dgm:presLayoutVars>
          <dgm:chMax val="0"/>
          <dgm:chPref val="0"/>
          <dgm:bulletEnabled val="1"/>
        </dgm:presLayoutVars>
      </dgm:prSet>
      <dgm:spPr/>
    </dgm:pt>
    <dgm:pt modelId="{D5D540D6-0E2F-41EC-A157-CA6A6D9B0515}" type="pres">
      <dgm:prSet presAssocID="{DA6F918D-076E-4614-9CFA-DEA4A35E505D}" presName="childComposite" presStyleCnt="0">
        <dgm:presLayoutVars>
          <dgm:chMax val="0"/>
          <dgm:chPref val="0"/>
        </dgm:presLayoutVars>
      </dgm:prSet>
      <dgm:spPr/>
    </dgm:pt>
    <dgm:pt modelId="{25C7284B-2332-4A80-868A-3F08EE3C5BAB}" type="pres">
      <dgm:prSet presAssocID="{DA6F918D-076E-4614-9CFA-DEA4A35E505D}" presName="ChildAccent" presStyleLbl="solidFgAcc1" presStyleIdx="3" presStyleCnt="9"/>
      <dgm:spPr/>
    </dgm:pt>
    <dgm:pt modelId="{E9CF10F5-4A64-40EA-AE5E-B332D52C2C7B}" type="pres">
      <dgm:prSet presAssocID="{DA6F918D-076E-4614-9CFA-DEA4A35E505D}" presName="Child" presStyleLbl="revTx" presStyleIdx="4" presStyleCnt="11">
        <dgm:presLayoutVars>
          <dgm:chMax val="0"/>
          <dgm:chPref val="0"/>
          <dgm:bulletEnabled val="1"/>
        </dgm:presLayoutVars>
      </dgm:prSet>
      <dgm:spPr/>
    </dgm:pt>
    <dgm:pt modelId="{458702F8-7378-43D4-B6D8-DFE9BD0B87D0}" type="pres">
      <dgm:prSet presAssocID="{1D6ED9A9-7C23-4903-ACCE-EF6DFF709333}" presName="childComposite" presStyleCnt="0">
        <dgm:presLayoutVars>
          <dgm:chMax val="0"/>
          <dgm:chPref val="0"/>
        </dgm:presLayoutVars>
      </dgm:prSet>
      <dgm:spPr/>
    </dgm:pt>
    <dgm:pt modelId="{68855CA1-7CAC-4580-BFC8-2A67C21C8708}" type="pres">
      <dgm:prSet presAssocID="{1D6ED9A9-7C23-4903-ACCE-EF6DFF709333}" presName="ChildAccent" presStyleLbl="solidFgAcc1" presStyleIdx="4" presStyleCnt="9"/>
      <dgm:spPr/>
    </dgm:pt>
    <dgm:pt modelId="{4B0F27B9-9107-49B9-9139-DB219B186343}" type="pres">
      <dgm:prSet presAssocID="{1D6ED9A9-7C23-4903-ACCE-EF6DFF709333}" presName="Child" presStyleLbl="revTx" presStyleIdx="5" presStyleCnt="11">
        <dgm:presLayoutVars>
          <dgm:chMax val="0"/>
          <dgm:chPref val="0"/>
          <dgm:bulletEnabled val="1"/>
        </dgm:presLayoutVars>
      </dgm:prSet>
      <dgm:spPr/>
    </dgm:pt>
    <dgm:pt modelId="{4EDDC7D7-8B2B-43D0-AF75-BBAF0F5338B7}" type="pres">
      <dgm:prSet presAssocID="{3B7D4167-FBC6-43EE-8ED4-8FFCF18E4843}" presName="childComposite" presStyleCnt="0">
        <dgm:presLayoutVars>
          <dgm:chMax val="0"/>
          <dgm:chPref val="0"/>
        </dgm:presLayoutVars>
      </dgm:prSet>
      <dgm:spPr/>
    </dgm:pt>
    <dgm:pt modelId="{437A8503-3A1F-44A8-9150-C37A42DAAB10}" type="pres">
      <dgm:prSet presAssocID="{3B7D4167-FBC6-43EE-8ED4-8FFCF18E4843}" presName="ChildAccent" presStyleLbl="solidFgAcc1" presStyleIdx="5" presStyleCnt="9"/>
      <dgm:spPr/>
    </dgm:pt>
    <dgm:pt modelId="{DC4B9F20-C942-4DEF-8C4F-CFC9F3D1E9B2}" type="pres">
      <dgm:prSet presAssocID="{3B7D4167-FBC6-43EE-8ED4-8FFCF18E4843}" presName="Child" presStyleLbl="revTx" presStyleIdx="6" presStyleCnt="11">
        <dgm:presLayoutVars>
          <dgm:chMax val="0"/>
          <dgm:chPref val="0"/>
          <dgm:bulletEnabled val="1"/>
        </dgm:presLayoutVars>
      </dgm:prSet>
      <dgm:spPr/>
    </dgm:pt>
    <dgm:pt modelId="{516CA466-7D5E-412D-89EC-3C822F90E562}" type="pres">
      <dgm:prSet presAssocID="{7B25C795-7C86-4BCF-8429-60D868CF61AD}" presName="root" presStyleCnt="0">
        <dgm:presLayoutVars>
          <dgm:chMax/>
          <dgm:chPref/>
        </dgm:presLayoutVars>
      </dgm:prSet>
      <dgm:spPr/>
    </dgm:pt>
    <dgm:pt modelId="{790CD11F-67AE-4A4C-BA1D-0E4B41E118FA}" type="pres">
      <dgm:prSet presAssocID="{7B25C795-7C86-4BCF-8429-60D868CF61AD}" presName="rootComposite" presStyleCnt="0">
        <dgm:presLayoutVars/>
      </dgm:prSet>
      <dgm:spPr/>
    </dgm:pt>
    <dgm:pt modelId="{4F5ED69A-87D4-4CA6-840C-9077F10CE8F8}" type="pres">
      <dgm:prSet presAssocID="{7B25C795-7C86-4BCF-8429-60D868CF61AD}" presName="ParentAccent" presStyleLbl="alignNode1" presStyleIdx="1" presStyleCnt="2" custLinFactNeighborX="-2500" custLinFactNeighborY="6534"/>
      <dgm:spPr/>
    </dgm:pt>
    <dgm:pt modelId="{4814ABC6-1AC9-4A6C-AFE4-3D72521A0532}" type="pres">
      <dgm:prSet presAssocID="{7B25C795-7C86-4BCF-8429-60D868CF61AD}" presName="ParentSmallAccent" presStyleLbl="fgAcc1" presStyleIdx="1" presStyleCnt="2" custLinFactNeighborX="2638" custLinFactNeighborY="-13416"/>
      <dgm:spPr/>
    </dgm:pt>
    <dgm:pt modelId="{331C6F02-05D9-4F7E-A3AA-771B1BE4DD4C}" type="pres">
      <dgm:prSet presAssocID="{7B25C795-7C86-4BCF-8429-60D868CF61AD}" presName="Parent" presStyleLbl="revTx" presStyleIdx="7" presStyleCnt="11" custScaleX="88089" custScaleY="69750" custLinFactNeighborX="1585" custLinFactNeighborY="82728">
        <dgm:presLayoutVars>
          <dgm:chMax/>
          <dgm:chPref val="4"/>
          <dgm:bulletEnabled val="1"/>
        </dgm:presLayoutVars>
      </dgm:prSet>
      <dgm:spPr/>
    </dgm:pt>
    <dgm:pt modelId="{A739A991-BFD3-4A88-934A-B0E83A2E2DC3}" type="pres">
      <dgm:prSet presAssocID="{7B25C795-7C86-4BCF-8429-60D868CF61AD}" presName="childShape" presStyleCnt="0">
        <dgm:presLayoutVars>
          <dgm:chMax val="0"/>
          <dgm:chPref val="0"/>
        </dgm:presLayoutVars>
      </dgm:prSet>
      <dgm:spPr/>
    </dgm:pt>
    <dgm:pt modelId="{0187BCBE-AC0E-484B-BF46-C7344A9A1A67}" type="pres">
      <dgm:prSet presAssocID="{BD62B987-FF03-471C-B4D1-FA5E871500C6}" presName="childComposite" presStyleCnt="0">
        <dgm:presLayoutVars>
          <dgm:chMax val="0"/>
          <dgm:chPref val="0"/>
        </dgm:presLayoutVars>
      </dgm:prSet>
      <dgm:spPr/>
    </dgm:pt>
    <dgm:pt modelId="{3583E824-5A4D-4C0B-8F6A-D8D4991E563F}" type="pres">
      <dgm:prSet presAssocID="{BD62B987-FF03-471C-B4D1-FA5E871500C6}" presName="ChildAccent" presStyleLbl="solidFgAcc1" presStyleIdx="6" presStyleCnt="9"/>
      <dgm:spPr/>
    </dgm:pt>
    <dgm:pt modelId="{ECDB4525-1515-4E3F-9CD2-AB86631EAF7C}" type="pres">
      <dgm:prSet presAssocID="{BD62B987-FF03-471C-B4D1-FA5E871500C6}" presName="Child" presStyleLbl="revTx" presStyleIdx="8" presStyleCnt="11">
        <dgm:presLayoutVars>
          <dgm:chMax val="0"/>
          <dgm:chPref val="0"/>
          <dgm:bulletEnabled val="1"/>
        </dgm:presLayoutVars>
      </dgm:prSet>
      <dgm:spPr/>
    </dgm:pt>
    <dgm:pt modelId="{52FA6E35-ED38-4EF1-AB3D-334647C40FD0}" type="pres">
      <dgm:prSet presAssocID="{D95051D8-03CF-430D-AD89-95025948D859}" presName="childComposite" presStyleCnt="0">
        <dgm:presLayoutVars>
          <dgm:chMax val="0"/>
          <dgm:chPref val="0"/>
        </dgm:presLayoutVars>
      </dgm:prSet>
      <dgm:spPr/>
    </dgm:pt>
    <dgm:pt modelId="{D6860BB3-653A-4AD1-AA60-1B111D6D626D}" type="pres">
      <dgm:prSet presAssocID="{D95051D8-03CF-430D-AD89-95025948D859}" presName="ChildAccent" presStyleLbl="solidFgAcc1" presStyleIdx="7" presStyleCnt="9" custLinFactNeighborX="-9301" custLinFactNeighborY="32356"/>
      <dgm:spPr/>
    </dgm:pt>
    <dgm:pt modelId="{55358E6E-F1E0-4E0E-8402-E734F2D95B43}" type="pres">
      <dgm:prSet presAssocID="{D95051D8-03CF-430D-AD89-95025948D859}" presName="Child" presStyleLbl="revTx" presStyleIdx="9" presStyleCnt="11" custLinFactNeighborX="929" custLinFactNeighborY="29023">
        <dgm:presLayoutVars>
          <dgm:chMax val="0"/>
          <dgm:chPref val="0"/>
          <dgm:bulletEnabled val="1"/>
        </dgm:presLayoutVars>
      </dgm:prSet>
      <dgm:spPr/>
    </dgm:pt>
    <dgm:pt modelId="{D67A072E-FEA4-41E9-B23D-0E5E08580A9A}" type="pres">
      <dgm:prSet presAssocID="{FB8C0F57-5B61-4EE1-8F98-E29E50428D71}" presName="childComposite" presStyleCnt="0">
        <dgm:presLayoutVars>
          <dgm:chMax val="0"/>
          <dgm:chPref val="0"/>
        </dgm:presLayoutVars>
      </dgm:prSet>
      <dgm:spPr/>
    </dgm:pt>
    <dgm:pt modelId="{8592F639-4ED8-4498-BD53-48880A99FFAB}" type="pres">
      <dgm:prSet presAssocID="{FB8C0F57-5B61-4EE1-8F98-E29E50428D71}" presName="ChildAccent" presStyleLbl="solidFgAcc1" presStyleIdx="8" presStyleCnt="9" custLinFactNeighborX="-9301" custLinFactNeighborY="88243"/>
      <dgm:spPr/>
    </dgm:pt>
    <dgm:pt modelId="{76442144-5726-4C33-8A24-B37DBF1D3EC1}" type="pres">
      <dgm:prSet presAssocID="{FB8C0F57-5B61-4EE1-8F98-E29E50428D71}" presName="Child" presStyleLbl="revTx" presStyleIdx="10" presStyleCnt="11" custLinFactNeighborY="35333">
        <dgm:presLayoutVars>
          <dgm:chMax val="0"/>
          <dgm:chPref val="0"/>
          <dgm:bulletEnabled val="1"/>
        </dgm:presLayoutVars>
      </dgm:prSet>
      <dgm:spPr/>
    </dgm:pt>
  </dgm:ptLst>
  <dgm:cxnLst>
    <dgm:cxn modelId="{D4331F00-97BA-4E5A-8BF0-F4139E95D5C5}" type="presOf" srcId="{CC35469A-3670-4EBA-8571-B39CD417F683}" destId="{FB11538F-DD68-4298-9059-D41E86457673}" srcOrd="0" destOrd="0" presId="urn:microsoft.com/office/officeart/2008/layout/SquareAccentList"/>
    <dgm:cxn modelId="{A405AB01-B885-487E-9825-5A01C46D229E}" srcId="{96069B5E-4217-4B6E-A5FA-79AE1B22B77F}" destId="{BBEBEF31-56F9-4985-8E3F-ACEBBF3557BF}" srcOrd="0" destOrd="0" parTransId="{B256C0FB-E727-4093-9140-C0AC9FCDB45D}" sibTransId="{CE088EE1-0A3B-46CD-AF96-EDC416BCCEA3}"/>
    <dgm:cxn modelId="{659BAA0E-FF32-4891-9484-C19C4DB1B74B}" type="presOf" srcId="{E32D4A62-98A6-42B3-8BCA-1E434873ABAF}" destId="{953EDB64-1743-48B5-8D01-A239A4871919}" srcOrd="0" destOrd="0" presId="urn:microsoft.com/office/officeart/2008/layout/SquareAccentList"/>
    <dgm:cxn modelId="{C8FB6310-A9F0-4CB2-8288-D18B870C5AD0}" srcId="{96069B5E-4217-4B6E-A5FA-79AE1B22B77F}" destId="{7B25C795-7C86-4BCF-8429-60D868CF61AD}" srcOrd="1" destOrd="0" parTransId="{4DBC5282-E5B7-4D31-8997-8BE817C0DC52}" sibTransId="{179A73D5-818D-4D73-8DC5-18246F9A5955}"/>
    <dgm:cxn modelId="{BE59F020-0C06-406B-A886-E75C7C86DCA7}" type="presOf" srcId="{96069B5E-4217-4B6E-A5FA-79AE1B22B77F}" destId="{57A25992-B8DF-482E-8752-D68921E081F8}" srcOrd="0" destOrd="0" presId="urn:microsoft.com/office/officeart/2008/layout/SquareAccentList"/>
    <dgm:cxn modelId="{FFE8ED35-0BCB-43C1-B41D-E107234B8CB4}" srcId="{7B25C795-7C86-4BCF-8429-60D868CF61AD}" destId="{D95051D8-03CF-430D-AD89-95025948D859}" srcOrd="1" destOrd="0" parTransId="{8C3F1079-0E67-4074-A86B-B413C0279CA6}" sibTransId="{D745EDF2-0825-4869-A142-A57CDE86CCAE}"/>
    <dgm:cxn modelId="{A1D27837-8FB1-4025-A537-16BF352585D6}" type="presOf" srcId="{BD62B987-FF03-471C-B4D1-FA5E871500C6}" destId="{ECDB4525-1515-4E3F-9CD2-AB86631EAF7C}" srcOrd="0" destOrd="0" presId="urn:microsoft.com/office/officeart/2008/layout/SquareAccentList"/>
    <dgm:cxn modelId="{BD34B463-5DB3-439F-91E8-D67DE8454862}" type="presOf" srcId="{FB8C0F57-5B61-4EE1-8F98-E29E50428D71}" destId="{76442144-5726-4C33-8A24-B37DBF1D3EC1}" srcOrd="0" destOrd="0" presId="urn:microsoft.com/office/officeart/2008/layout/SquareAccentList"/>
    <dgm:cxn modelId="{2892724B-281D-44A8-86BF-BDC786C32020}" type="presOf" srcId="{D95051D8-03CF-430D-AD89-95025948D859}" destId="{55358E6E-F1E0-4E0E-8402-E734F2D95B43}" srcOrd="0" destOrd="0" presId="urn:microsoft.com/office/officeart/2008/layout/SquareAccentList"/>
    <dgm:cxn modelId="{5B894F73-C587-44DE-8618-3F62975F4512}" srcId="{BBEBEF31-56F9-4985-8E3F-ACEBBF3557BF}" destId="{DA6F918D-076E-4614-9CFA-DEA4A35E505D}" srcOrd="3" destOrd="0" parTransId="{E5C984DF-11CF-40AB-AE8E-102CCA536EFE}" sibTransId="{C139B099-9AFD-4AB4-8242-B53700413D35}"/>
    <dgm:cxn modelId="{0A250C88-FC38-422B-85CA-025716604B7B}" srcId="{BBEBEF31-56F9-4985-8E3F-ACEBBF3557BF}" destId="{3B7D4167-FBC6-43EE-8ED4-8FFCF18E4843}" srcOrd="5" destOrd="0" parTransId="{6F2B3030-CC76-4A94-BF68-E015F3FC2250}" sibTransId="{E41B4983-55C4-4D98-8075-736409D10BC5}"/>
    <dgm:cxn modelId="{49607C8D-E005-402A-8ABA-2E81D65FF9A2}" type="presOf" srcId="{DA6F918D-076E-4614-9CFA-DEA4A35E505D}" destId="{E9CF10F5-4A64-40EA-AE5E-B332D52C2C7B}" srcOrd="0" destOrd="0" presId="urn:microsoft.com/office/officeart/2008/layout/SquareAccentList"/>
    <dgm:cxn modelId="{58464C91-7C3E-42AD-A3AC-936BFC43FC6C}" srcId="{BBEBEF31-56F9-4985-8E3F-ACEBBF3557BF}" destId="{90BA4CC0-B3E3-4824-AB38-0FBB55817EDA}" srcOrd="2" destOrd="0" parTransId="{C9CCF598-EE0A-4DC0-84E2-85C97717EEE7}" sibTransId="{E00E363E-8D62-4522-B22F-0778C6611849}"/>
    <dgm:cxn modelId="{6EA29C92-A620-48EF-9562-AC6DD4688B54}" type="presOf" srcId="{90BA4CC0-B3E3-4824-AB38-0FBB55817EDA}" destId="{69404AC2-F692-422B-9CE5-214C9AAB2189}" srcOrd="0" destOrd="0" presId="urn:microsoft.com/office/officeart/2008/layout/SquareAccentList"/>
    <dgm:cxn modelId="{FA3C0CA4-3817-40B6-8BD5-4062F93F5E9B}" type="presOf" srcId="{1D6ED9A9-7C23-4903-ACCE-EF6DFF709333}" destId="{4B0F27B9-9107-49B9-9139-DB219B186343}" srcOrd="0" destOrd="0" presId="urn:microsoft.com/office/officeart/2008/layout/SquareAccentList"/>
    <dgm:cxn modelId="{E92686AE-5AF4-406C-A0FC-86802011A08F}" type="presOf" srcId="{7B25C795-7C86-4BCF-8429-60D868CF61AD}" destId="{331C6F02-05D9-4F7E-A3AA-771B1BE4DD4C}" srcOrd="0" destOrd="0" presId="urn:microsoft.com/office/officeart/2008/layout/SquareAccentList"/>
    <dgm:cxn modelId="{E6A8DDB2-4B75-4DCB-8C88-25B050F5921B}" srcId="{7B25C795-7C86-4BCF-8429-60D868CF61AD}" destId="{FB8C0F57-5B61-4EE1-8F98-E29E50428D71}" srcOrd="2" destOrd="0" parTransId="{D61788F7-25DE-4C21-9708-3FC0B7ED0CF1}" sibTransId="{F59ECC9A-DE57-4C8B-9694-7880DA1FD932}"/>
    <dgm:cxn modelId="{02A4BCB3-475F-4C34-9D13-578B58F90D44}" srcId="{BBEBEF31-56F9-4985-8E3F-ACEBBF3557BF}" destId="{1D6ED9A9-7C23-4903-ACCE-EF6DFF709333}" srcOrd="4" destOrd="0" parTransId="{BC5BA081-A9E6-4FD2-A31B-EC234F3EAF52}" sibTransId="{5ABE78E1-DD6E-4E76-8746-CAC91FFFD946}"/>
    <dgm:cxn modelId="{F22729D8-AD35-4DB5-8EA9-1D67B5F54F49}" srcId="{7B25C795-7C86-4BCF-8429-60D868CF61AD}" destId="{BD62B987-FF03-471C-B4D1-FA5E871500C6}" srcOrd="0" destOrd="0" parTransId="{04F0CB91-5525-4572-AA39-A0D42D0A6BFE}" sibTransId="{65B0F0B3-DC57-4AD3-9974-4A093F4809C8}"/>
    <dgm:cxn modelId="{277A11E7-F248-4880-9009-BC1F70101541}" type="presOf" srcId="{3B7D4167-FBC6-43EE-8ED4-8FFCF18E4843}" destId="{DC4B9F20-C942-4DEF-8C4F-CFC9F3D1E9B2}" srcOrd="0" destOrd="0" presId="urn:microsoft.com/office/officeart/2008/layout/SquareAccentList"/>
    <dgm:cxn modelId="{85C859E9-7DB0-42BF-B1AC-9B54C5827B24}" srcId="{BBEBEF31-56F9-4985-8E3F-ACEBBF3557BF}" destId="{CC35469A-3670-4EBA-8571-B39CD417F683}" srcOrd="1" destOrd="0" parTransId="{157E3740-8077-4FD2-BBD9-5C3FA66EB41D}" sibTransId="{6FEC1104-D957-4BA7-ACCD-568BC2135AD5}"/>
    <dgm:cxn modelId="{412A64EA-1F36-42E7-981E-6EE555A316D7}" srcId="{BBEBEF31-56F9-4985-8E3F-ACEBBF3557BF}" destId="{E32D4A62-98A6-42B3-8BCA-1E434873ABAF}" srcOrd="0" destOrd="0" parTransId="{37899286-9938-4CE0-9EAE-B6D370BB9264}" sibTransId="{A2384EDD-0FCF-4AB5-AF05-F2F7808BAD23}"/>
    <dgm:cxn modelId="{82002CF4-A865-44FA-9121-8AAA042F63EE}" type="presOf" srcId="{BBEBEF31-56F9-4985-8E3F-ACEBBF3557BF}" destId="{9E320BE8-9868-428F-80C6-91AD282C5DEB}" srcOrd="0" destOrd="0" presId="urn:microsoft.com/office/officeart/2008/layout/SquareAccentList"/>
    <dgm:cxn modelId="{6DCABBB1-B262-45B8-9D31-B7859F046261}" type="presParOf" srcId="{57A25992-B8DF-482E-8752-D68921E081F8}" destId="{0436FA34-4287-4A81-B43D-465CC1785932}" srcOrd="0" destOrd="0" presId="urn:microsoft.com/office/officeart/2008/layout/SquareAccentList"/>
    <dgm:cxn modelId="{73EE8EC1-DAD2-4030-A640-1EC6CEB26238}" type="presParOf" srcId="{0436FA34-4287-4A81-B43D-465CC1785932}" destId="{A78FD9AE-2A54-4BF4-AF25-F31E767F3BE8}" srcOrd="0" destOrd="0" presId="urn:microsoft.com/office/officeart/2008/layout/SquareAccentList"/>
    <dgm:cxn modelId="{5B280A31-9158-4E7F-9E58-62520C5FB3C0}" type="presParOf" srcId="{A78FD9AE-2A54-4BF4-AF25-F31E767F3BE8}" destId="{42C5C7E9-51CF-4AED-9229-504D82F2C396}" srcOrd="0" destOrd="0" presId="urn:microsoft.com/office/officeart/2008/layout/SquareAccentList"/>
    <dgm:cxn modelId="{FE263068-C194-49CB-B66F-9B8699E652A7}" type="presParOf" srcId="{A78FD9AE-2A54-4BF4-AF25-F31E767F3BE8}" destId="{96ECC4C7-9A55-4C04-AD36-1DCCB81FDFA6}" srcOrd="1" destOrd="0" presId="urn:microsoft.com/office/officeart/2008/layout/SquareAccentList"/>
    <dgm:cxn modelId="{BC9A7511-881E-4D55-B620-19955066C01C}" type="presParOf" srcId="{A78FD9AE-2A54-4BF4-AF25-F31E767F3BE8}" destId="{9E320BE8-9868-428F-80C6-91AD282C5DEB}" srcOrd="2" destOrd="0" presId="urn:microsoft.com/office/officeart/2008/layout/SquareAccentList"/>
    <dgm:cxn modelId="{E0FA4AFF-DCD8-4F75-88A6-05A4606F8E12}" type="presParOf" srcId="{0436FA34-4287-4A81-B43D-465CC1785932}" destId="{F7A775E9-8BA6-401F-BAA4-64E5E3A7369A}" srcOrd="1" destOrd="0" presId="urn:microsoft.com/office/officeart/2008/layout/SquareAccentList"/>
    <dgm:cxn modelId="{4089C333-DFE2-441A-88A9-E7B8D26FCB9A}" type="presParOf" srcId="{F7A775E9-8BA6-401F-BAA4-64E5E3A7369A}" destId="{D32D1107-31EE-4A5D-B853-42660ACE380F}" srcOrd="0" destOrd="0" presId="urn:microsoft.com/office/officeart/2008/layout/SquareAccentList"/>
    <dgm:cxn modelId="{D73C32FA-CBA1-4A2A-B6D9-37D51B0FDF91}" type="presParOf" srcId="{D32D1107-31EE-4A5D-B853-42660ACE380F}" destId="{6D367963-DF2B-4FB4-84F2-C16183DCD0E4}" srcOrd="0" destOrd="0" presId="urn:microsoft.com/office/officeart/2008/layout/SquareAccentList"/>
    <dgm:cxn modelId="{D3B82A5E-49C9-4F8A-91F6-9303A0DBB9C6}" type="presParOf" srcId="{D32D1107-31EE-4A5D-B853-42660ACE380F}" destId="{953EDB64-1743-48B5-8D01-A239A4871919}" srcOrd="1" destOrd="0" presId="urn:microsoft.com/office/officeart/2008/layout/SquareAccentList"/>
    <dgm:cxn modelId="{E272C109-FA73-4056-AC01-834D41D376F0}" type="presParOf" srcId="{F7A775E9-8BA6-401F-BAA4-64E5E3A7369A}" destId="{3F41EC21-8108-4116-8FAE-C648405FD438}" srcOrd="1" destOrd="0" presId="urn:microsoft.com/office/officeart/2008/layout/SquareAccentList"/>
    <dgm:cxn modelId="{94D65067-5E6D-4772-9CDA-84F038C24616}" type="presParOf" srcId="{3F41EC21-8108-4116-8FAE-C648405FD438}" destId="{9E40D683-74DC-49F3-B9F0-320AE13EA6A1}" srcOrd="0" destOrd="0" presId="urn:microsoft.com/office/officeart/2008/layout/SquareAccentList"/>
    <dgm:cxn modelId="{3B14A22F-A4B8-4C81-B60E-42368D87ADD2}" type="presParOf" srcId="{3F41EC21-8108-4116-8FAE-C648405FD438}" destId="{FB11538F-DD68-4298-9059-D41E86457673}" srcOrd="1" destOrd="0" presId="urn:microsoft.com/office/officeart/2008/layout/SquareAccentList"/>
    <dgm:cxn modelId="{2693678A-E958-48B6-8F72-83DF50A312EB}" type="presParOf" srcId="{F7A775E9-8BA6-401F-BAA4-64E5E3A7369A}" destId="{4DC8FFCB-6400-4495-9C44-6C3A86D33A39}" srcOrd="2" destOrd="0" presId="urn:microsoft.com/office/officeart/2008/layout/SquareAccentList"/>
    <dgm:cxn modelId="{2ADBF40C-AEF1-4160-87B0-641FF363AF2F}" type="presParOf" srcId="{4DC8FFCB-6400-4495-9C44-6C3A86D33A39}" destId="{F94001A9-C650-4462-937E-6D539DAE19CC}" srcOrd="0" destOrd="0" presId="urn:microsoft.com/office/officeart/2008/layout/SquareAccentList"/>
    <dgm:cxn modelId="{9DD118AE-142A-4464-9D39-4FC200D38ED8}" type="presParOf" srcId="{4DC8FFCB-6400-4495-9C44-6C3A86D33A39}" destId="{69404AC2-F692-422B-9CE5-214C9AAB2189}" srcOrd="1" destOrd="0" presId="urn:microsoft.com/office/officeart/2008/layout/SquareAccentList"/>
    <dgm:cxn modelId="{731D27C6-4D68-40DB-8738-366FB6936A49}" type="presParOf" srcId="{F7A775E9-8BA6-401F-BAA4-64E5E3A7369A}" destId="{D5D540D6-0E2F-41EC-A157-CA6A6D9B0515}" srcOrd="3" destOrd="0" presId="urn:microsoft.com/office/officeart/2008/layout/SquareAccentList"/>
    <dgm:cxn modelId="{BBA02416-4119-4698-BF45-B9F0EDA5E386}" type="presParOf" srcId="{D5D540D6-0E2F-41EC-A157-CA6A6D9B0515}" destId="{25C7284B-2332-4A80-868A-3F08EE3C5BAB}" srcOrd="0" destOrd="0" presId="urn:microsoft.com/office/officeart/2008/layout/SquareAccentList"/>
    <dgm:cxn modelId="{C04F1E65-391A-4414-B77B-991030EAAB8E}" type="presParOf" srcId="{D5D540D6-0E2F-41EC-A157-CA6A6D9B0515}" destId="{E9CF10F5-4A64-40EA-AE5E-B332D52C2C7B}" srcOrd="1" destOrd="0" presId="urn:microsoft.com/office/officeart/2008/layout/SquareAccentList"/>
    <dgm:cxn modelId="{B9D9DD41-625C-40DC-B33F-03D858135EF8}" type="presParOf" srcId="{F7A775E9-8BA6-401F-BAA4-64E5E3A7369A}" destId="{458702F8-7378-43D4-B6D8-DFE9BD0B87D0}" srcOrd="4" destOrd="0" presId="urn:microsoft.com/office/officeart/2008/layout/SquareAccentList"/>
    <dgm:cxn modelId="{ED5D095B-C430-4E9F-8A2F-0D664C31363A}" type="presParOf" srcId="{458702F8-7378-43D4-B6D8-DFE9BD0B87D0}" destId="{68855CA1-7CAC-4580-BFC8-2A67C21C8708}" srcOrd="0" destOrd="0" presId="urn:microsoft.com/office/officeart/2008/layout/SquareAccentList"/>
    <dgm:cxn modelId="{AEA0E96A-3B53-46BD-B951-F2D13843B832}" type="presParOf" srcId="{458702F8-7378-43D4-B6D8-DFE9BD0B87D0}" destId="{4B0F27B9-9107-49B9-9139-DB219B186343}" srcOrd="1" destOrd="0" presId="urn:microsoft.com/office/officeart/2008/layout/SquareAccentList"/>
    <dgm:cxn modelId="{55663246-7765-4552-9EE8-F72A155A0831}" type="presParOf" srcId="{F7A775E9-8BA6-401F-BAA4-64E5E3A7369A}" destId="{4EDDC7D7-8B2B-43D0-AF75-BBAF0F5338B7}" srcOrd="5" destOrd="0" presId="urn:microsoft.com/office/officeart/2008/layout/SquareAccentList"/>
    <dgm:cxn modelId="{CF702D6A-BC5E-4F92-963C-1BE4B4D10C21}" type="presParOf" srcId="{4EDDC7D7-8B2B-43D0-AF75-BBAF0F5338B7}" destId="{437A8503-3A1F-44A8-9150-C37A42DAAB10}" srcOrd="0" destOrd="0" presId="urn:microsoft.com/office/officeart/2008/layout/SquareAccentList"/>
    <dgm:cxn modelId="{65F13463-7EB3-40FD-ADC6-D10A017A6B32}" type="presParOf" srcId="{4EDDC7D7-8B2B-43D0-AF75-BBAF0F5338B7}" destId="{DC4B9F20-C942-4DEF-8C4F-CFC9F3D1E9B2}" srcOrd="1" destOrd="0" presId="urn:microsoft.com/office/officeart/2008/layout/SquareAccentList"/>
    <dgm:cxn modelId="{362F3DE1-7E66-4544-B721-CD9BD2C81F32}" type="presParOf" srcId="{57A25992-B8DF-482E-8752-D68921E081F8}" destId="{516CA466-7D5E-412D-89EC-3C822F90E562}" srcOrd="1" destOrd="0" presId="urn:microsoft.com/office/officeart/2008/layout/SquareAccentList"/>
    <dgm:cxn modelId="{8CB21AEB-E229-4911-BDB0-A638E184726D}" type="presParOf" srcId="{516CA466-7D5E-412D-89EC-3C822F90E562}" destId="{790CD11F-67AE-4A4C-BA1D-0E4B41E118FA}" srcOrd="0" destOrd="0" presId="urn:microsoft.com/office/officeart/2008/layout/SquareAccentList"/>
    <dgm:cxn modelId="{8BDE0047-545C-4E15-93BF-E075334025F0}" type="presParOf" srcId="{790CD11F-67AE-4A4C-BA1D-0E4B41E118FA}" destId="{4F5ED69A-87D4-4CA6-840C-9077F10CE8F8}" srcOrd="0" destOrd="0" presId="urn:microsoft.com/office/officeart/2008/layout/SquareAccentList"/>
    <dgm:cxn modelId="{2AD4F438-AE13-4301-B6A9-28D0D89FA59A}" type="presParOf" srcId="{790CD11F-67AE-4A4C-BA1D-0E4B41E118FA}" destId="{4814ABC6-1AC9-4A6C-AFE4-3D72521A0532}" srcOrd="1" destOrd="0" presId="urn:microsoft.com/office/officeart/2008/layout/SquareAccentList"/>
    <dgm:cxn modelId="{F6CA8FFE-A8E0-4202-8E71-538925EAC31F}" type="presParOf" srcId="{790CD11F-67AE-4A4C-BA1D-0E4B41E118FA}" destId="{331C6F02-05D9-4F7E-A3AA-771B1BE4DD4C}" srcOrd="2" destOrd="0" presId="urn:microsoft.com/office/officeart/2008/layout/SquareAccentList"/>
    <dgm:cxn modelId="{EFBD7A3C-C209-490A-9878-E09E98EEE980}" type="presParOf" srcId="{516CA466-7D5E-412D-89EC-3C822F90E562}" destId="{A739A991-BFD3-4A88-934A-B0E83A2E2DC3}" srcOrd="1" destOrd="0" presId="urn:microsoft.com/office/officeart/2008/layout/SquareAccentList"/>
    <dgm:cxn modelId="{C12C52E0-85C0-4A98-A582-B51231539022}" type="presParOf" srcId="{A739A991-BFD3-4A88-934A-B0E83A2E2DC3}" destId="{0187BCBE-AC0E-484B-BF46-C7344A9A1A67}" srcOrd="0" destOrd="0" presId="urn:microsoft.com/office/officeart/2008/layout/SquareAccentList"/>
    <dgm:cxn modelId="{6253FA5A-C706-436E-8A86-838773B1CA67}" type="presParOf" srcId="{0187BCBE-AC0E-484B-BF46-C7344A9A1A67}" destId="{3583E824-5A4D-4C0B-8F6A-D8D4991E563F}" srcOrd="0" destOrd="0" presId="urn:microsoft.com/office/officeart/2008/layout/SquareAccentList"/>
    <dgm:cxn modelId="{5180ADB4-3559-4A27-B7FA-D1D36EAE7211}" type="presParOf" srcId="{0187BCBE-AC0E-484B-BF46-C7344A9A1A67}" destId="{ECDB4525-1515-4E3F-9CD2-AB86631EAF7C}" srcOrd="1" destOrd="0" presId="urn:microsoft.com/office/officeart/2008/layout/SquareAccentList"/>
    <dgm:cxn modelId="{72ACDE03-A7E1-4704-BAF2-A71A9D06FCDB}" type="presParOf" srcId="{A739A991-BFD3-4A88-934A-B0E83A2E2DC3}" destId="{52FA6E35-ED38-4EF1-AB3D-334647C40FD0}" srcOrd="1" destOrd="0" presId="urn:microsoft.com/office/officeart/2008/layout/SquareAccentList"/>
    <dgm:cxn modelId="{BF6EEFF3-6B34-4D23-9557-BBC23D1BF4F2}" type="presParOf" srcId="{52FA6E35-ED38-4EF1-AB3D-334647C40FD0}" destId="{D6860BB3-653A-4AD1-AA60-1B111D6D626D}" srcOrd="0" destOrd="0" presId="urn:microsoft.com/office/officeart/2008/layout/SquareAccentList"/>
    <dgm:cxn modelId="{EC8ACB8F-94E8-4004-A6A4-5FF54996DB86}" type="presParOf" srcId="{52FA6E35-ED38-4EF1-AB3D-334647C40FD0}" destId="{55358E6E-F1E0-4E0E-8402-E734F2D95B43}" srcOrd="1" destOrd="0" presId="urn:microsoft.com/office/officeart/2008/layout/SquareAccentList"/>
    <dgm:cxn modelId="{97F24D42-BC5A-42E9-B03F-5C36C491ABCA}" type="presParOf" srcId="{A739A991-BFD3-4A88-934A-B0E83A2E2DC3}" destId="{D67A072E-FEA4-41E9-B23D-0E5E08580A9A}" srcOrd="2" destOrd="0" presId="urn:microsoft.com/office/officeart/2008/layout/SquareAccentList"/>
    <dgm:cxn modelId="{2734C028-B940-4B08-9202-E495668B7B7C}" type="presParOf" srcId="{D67A072E-FEA4-41E9-B23D-0E5E08580A9A}" destId="{8592F639-4ED8-4498-BD53-48880A99FFAB}" srcOrd="0" destOrd="0" presId="urn:microsoft.com/office/officeart/2008/layout/SquareAccentList"/>
    <dgm:cxn modelId="{211ED13C-4C68-46C8-9F74-203F79043D74}" type="presParOf" srcId="{D67A072E-FEA4-41E9-B23D-0E5E08580A9A}" destId="{76442144-5726-4C33-8A24-B37DBF1D3EC1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5C7E9-51CF-4AED-9229-504D82F2C396}">
      <dsp:nvSpPr>
        <dsp:cNvPr id="0" name=""/>
        <dsp:cNvSpPr/>
      </dsp:nvSpPr>
      <dsp:spPr>
        <a:xfrm>
          <a:off x="59534" y="641593"/>
          <a:ext cx="3526415" cy="4148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CC4C7-9A55-4C04-AD36-1DCCB81FDFA6}">
      <dsp:nvSpPr>
        <dsp:cNvPr id="0" name=""/>
        <dsp:cNvSpPr/>
      </dsp:nvSpPr>
      <dsp:spPr>
        <a:xfrm>
          <a:off x="121374" y="720940"/>
          <a:ext cx="259063" cy="2590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20BE8-9868-428F-80C6-91AD282C5DEB}">
      <dsp:nvSpPr>
        <dsp:cNvPr id="0" name=""/>
        <dsp:cNvSpPr/>
      </dsp:nvSpPr>
      <dsp:spPr>
        <a:xfrm>
          <a:off x="380437" y="586673"/>
          <a:ext cx="2396693" cy="537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 dirty="0">
              <a:latin typeface="New Times Roman"/>
            </a:rPr>
            <a:t>HARDWARE</a:t>
          </a:r>
        </a:p>
      </dsp:txBody>
      <dsp:txXfrm>
        <a:off x="380437" y="586673"/>
        <a:ext cx="2396693" cy="537902"/>
      </dsp:txXfrm>
    </dsp:sp>
    <dsp:sp modelId="{6D367963-DF2B-4FB4-84F2-C16183DCD0E4}">
      <dsp:nvSpPr>
        <dsp:cNvPr id="0" name=""/>
        <dsp:cNvSpPr/>
      </dsp:nvSpPr>
      <dsp:spPr>
        <a:xfrm>
          <a:off x="59534" y="1401271"/>
          <a:ext cx="259056" cy="2590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EDB64-1743-48B5-8D01-A239A4871919}">
      <dsp:nvSpPr>
        <dsp:cNvPr id="0" name=""/>
        <dsp:cNvSpPr/>
      </dsp:nvSpPr>
      <dsp:spPr>
        <a:xfrm>
          <a:off x="306383" y="1228868"/>
          <a:ext cx="3279566" cy="60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ESP32CAM</a:t>
          </a:r>
          <a:endParaRPr lang="en-IN" sz="1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6383" y="1228868"/>
        <a:ext cx="3279566" cy="603862"/>
      </dsp:txXfrm>
    </dsp:sp>
    <dsp:sp modelId="{9E40D683-74DC-49F3-B9F0-320AE13EA6A1}">
      <dsp:nvSpPr>
        <dsp:cNvPr id="0" name=""/>
        <dsp:cNvSpPr/>
      </dsp:nvSpPr>
      <dsp:spPr>
        <a:xfrm>
          <a:off x="59534" y="2005133"/>
          <a:ext cx="259056" cy="2590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1538F-DD68-4298-9059-D41E86457673}">
      <dsp:nvSpPr>
        <dsp:cNvPr id="0" name=""/>
        <dsp:cNvSpPr/>
      </dsp:nvSpPr>
      <dsp:spPr>
        <a:xfrm>
          <a:off x="306383" y="1832730"/>
          <a:ext cx="3279566" cy="60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Arduino Nano</a:t>
          </a:r>
        </a:p>
      </dsp:txBody>
      <dsp:txXfrm>
        <a:off x="306383" y="1832730"/>
        <a:ext cx="3279566" cy="603862"/>
      </dsp:txXfrm>
    </dsp:sp>
    <dsp:sp modelId="{F94001A9-C650-4462-937E-6D539DAE19CC}">
      <dsp:nvSpPr>
        <dsp:cNvPr id="0" name=""/>
        <dsp:cNvSpPr/>
      </dsp:nvSpPr>
      <dsp:spPr>
        <a:xfrm>
          <a:off x="59534" y="2608995"/>
          <a:ext cx="259056" cy="2590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04AC2-F692-422B-9CE5-214C9AAB2189}">
      <dsp:nvSpPr>
        <dsp:cNvPr id="0" name=""/>
        <dsp:cNvSpPr/>
      </dsp:nvSpPr>
      <dsp:spPr>
        <a:xfrm>
          <a:off x="306383" y="2436593"/>
          <a:ext cx="3279566" cy="60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Ultrasonic Sensor</a:t>
          </a:r>
        </a:p>
      </dsp:txBody>
      <dsp:txXfrm>
        <a:off x="306383" y="2436593"/>
        <a:ext cx="3279566" cy="603862"/>
      </dsp:txXfrm>
    </dsp:sp>
    <dsp:sp modelId="{25C7284B-2332-4A80-868A-3F08EE3C5BAB}">
      <dsp:nvSpPr>
        <dsp:cNvPr id="0" name=""/>
        <dsp:cNvSpPr/>
      </dsp:nvSpPr>
      <dsp:spPr>
        <a:xfrm>
          <a:off x="59534" y="3212857"/>
          <a:ext cx="259056" cy="2590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F10F5-4A64-40EA-AE5E-B332D52C2C7B}">
      <dsp:nvSpPr>
        <dsp:cNvPr id="0" name=""/>
        <dsp:cNvSpPr/>
      </dsp:nvSpPr>
      <dsp:spPr>
        <a:xfrm>
          <a:off x="306383" y="3040455"/>
          <a:ext cx="3279566" cy="60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GSM 800L</a:t>
          </a:r>
        </a:p>
      </dsp:txBody>
      <dsp:txXfrm>
        <a:off x="306383" y="3040455"/>
        <a:ext cx="3279566" cy="603862"/>
      </dsp:txXfrm>
    </dsp:sp>
    <dsp:sp modelId="{68855CA1-7CAC-4580-BFC8-2A67C21C8708}">
      <dsp:nvSpPr>
        <dsp:cNvPr id="0" name=""/>
        <dsp:cNvSpPr/>
      </dsp:nvSpPr>
      <dsp:spPr>
        <a:xfrm>
          <a:off x="59534" y="3816720"/>
          <a:ext cx="259056" cy="2590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F27B9-9107-49B9-9139-DB219B186343}">
      <dsp:nvSpPr>
        <dsp:cNvPr id="0" name=""/>
        <dsp:cNvSpPr/>
      </dsp:nvSpPr>
      <dsp:spPr>
        <a:xfrm>
          <a:off x="306383" y="3644317"/>
          <a:ext cx="3279566" cy="60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GPS NEO 6M</a:t>
          </a:r>
        </a:p>
      </dsp:txBody>
      <dsp:txXfrm>
        <a:off x="306383" y="3644317"/>
        <a:ext cx="3279566" cy="603862"/>
      </dsp:txXfrm>
    </dsp:sp>
    <dsp:sp modelId="{437A8503-3A1F-44A8-9150-C37A42DAAB10}">
      <dsp:nvSpPr>
        <dsp:cNvPr id="0" name=""/>
        <dsp:cNvSpPr/>
      </dsp:nvSpPr>
      <dsp:spPr>
        <a:xfrm>
          <a:off x="59534" y="4420582"/>
          <a:ext cx="259056" cy="2590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B9F20-C942-4DEF-8C4F-CFC9F3D1E9B2}">
      <dsp:nvSpPr>
        <dsp:cNvPr id="0" name=""/>
        <dsp:cNvSpPr/>
      </dsp:nvSpPr>
      <dsp:spPr>
        <a:xfrm>
          <a:off x="306383" y="4248179"/>
          <a:ext cx="3279566" cy="60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Vibrating Coin Motor</a:t>
          </a:r>
        </a:p>
      </dsp:txBody>
      <dsp:txXfrm>
        <a:off x="306383" y="4248179"/>
        <a:ext cx="3279566" cy="603862"/>
      </dsp:txXfrm>
    </dsp:sp>
    <dsp:sp modelId="{4F5ED69A-87D4-4CA6-840C-9077F10CE8F8}">
      <dsp:nvSpPr>
        <dsp:cNvPr id="0" name=""/>
        <dsp:cNvSpPr/>
      </dsp:nvSpPr>
      <dsp:spPr>
        <a:xfrm>
          <a:off x="3674109" y="659668"/>
          <a:ext cx="3526415" cy="4148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4ABC6-1AC9-4A6C-AFE4-3D72521A0532}">
      <dsp:nvSpPr>
        <dsp:cNvPr id="0" name=""/>
        <dsp:cNvSpPr/>
      </dsp:nvSpPr>
      <dsp:spPr>
        <a:xfrm>
          <a:off x="3769104" y="753614"/>
          <a:ext cx="259063" cy="2590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C6F02-05D9-4F7E-A3AA-771B1BE4DD4C}">
      <dsp:nvSpPr>
        <dsp:cNvPr id="0" name=""/>
        <dsp:cNvSpPr/>
      </dsp:nvSpPr>
      <dsp:spPr>
        <a:xfrm>
          <a:off x="4028179" y="616559"/>
          <a:ext cx="3106384" cy="519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i="0" kern="1200" dirty="0">
              <a:solidFill>
                <a:srgbClr val="1F1F1F"/>
              </a:solidFill>
              <a:effectLst/>
              <a:latin typeface="New Times Roman"/>
            </a:rPr>
            <a:t>SOFTWARE</a:t>
          </a:r>
        </a:p>
      </dsp:txBody>
      <dsp:txXfrm>
        <a:off x="4028179" y="616559"/>
        <a:ext cx="3106384" cy="519836"/>
      </dsp:txXfrm>
    </dsp:sp>
    <dsp:sp modelId="{3583E824-5A4D-4C0B-8F6A-D8D4991E563F}">
      <dsp:nvSpPr>
        <dsp:cNvPr id="0" name=""/>
        <dsp:cNvSpPr/>
      </dsp:nvSpPr>
      <dsp:spPr>
        <a:xfrm>
          <a:off x="3762270" y="1392238"/>
          <a:ext cx="259056" cy="2590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B4525-1515-4E3F-9CD2-AB86631EAF7C}">
      <dsp:nvSpPr>
        <dsp:cNvPr id="0" name=""/>
        <dsp:cNvSpPr/>
      </dsp:nvSpPr>
      <dsp:spPr>
        <a:xfrm>
          <a:off x="4009119" y="1219836"/>
          <a:ext cx="3279566" cy="60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Arduino IDE (Integrated Development Environment)</a:t>
          </a:r>
          <a:endParaRPr lang="en-IN" sz="1600" b="0" i="0" kern="1200" dirty="0">
            <a:solidFill>
              <a:srgbClr val="1F1F1F"/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09119" y="1219836"/>
        <a:ext cx="3279566" cy="603862"/>
      </dsp:txXfrm>
    </dsp:sp>
    <dsp:sp modelId="{D6860BB3-653A-4AD1-AA60-1B111D6D626D}">
      <dsp:nvSpPr>
        <dsp:cNvPr id="0" name=""/>
        <dsp:cNvSpPr/>
      </dsp:nvSpPr>
      <dsp:spPr>
        <a:xfrm>
          <a:off x="3738175" y="2079921"/>
          <a:ext cx="259056" cy="2590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58E6E-F1E0-4E0E-8402-E734F2D95B43}">
      <dsp:nvSpPr>
        <dsp:cNvPr id="0" name=""/>
        <dsp:cNvSpPr/>
      </dsp:nvSpPr>
      <dsp:spPr>
        <a:xfrm>
          <a:off x="4039586" y="1998957"/>
          <a:ext cx="3279566" cy="60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Libraries for ESP32CAM, GSM 800L, GPS NEO 6M, Ultrasonic Sensor</a:t>
          </a:r>
        </a:p>
      </dsp:txBody>
      <dsp:txXfrm>
        <a:off x="4039586" y="1998957"/>
        <a:ext cx="3279566" cy="603862"/>
      </dsp:txXfrm>
    </dsp:sp>
    <dsp:sp modelId="{8592F639-4ED8-4498-BD53-48880A99FFAB}">
      <dsp:nvSpPr>
        <dsp:cNvPr id="0" name=""/>
        <dsp:cNvSpPr/>
      </dsp:nvSpPr>
      <dsp:spPr>
        <a:xfrm>
          <a:off x="3738175" y="2828562"/>
          <a:ext cx="259056" cy="25905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42144-5726-4C33-8A24-B37DBF1D3EC1}">
      <dsp:nvSpPr>
        <dsp:cNvPr id="0" name=""/>
        <dsp:cNvSpPr/>
      </dsp:nvSpPr>
      <dsp:spPr>
        <a:xfrm>
          <a:off x="4009119" y="2640922"/>
          <a:ext cx="3279566" cy="60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Arduino programming</a:t>
          </a:r>
        </a:p>
      </dsp:txBody>
      <dsp:txXfrm>
        <a:off x="4009119" y="2640922"/>
        <a:ext cx="3279566" cy="603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24:07.1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578 237 24575,'-404'0'0,"382"-2"0,-1 0 0,1-1 0,0-1 0,-32-10 0,52 14 0,1 0 0,0-1 0,-1 1 0,1 0 0,-1-1 0,1 1 0,-1-1 0,1 0 0,0 1 0,-1-1 0,1 0 0,0 0 0,0 0 0,0 0 0,0 0 0,0 0 0,0 0 0,0 0 0,0-1 0,0 1 0,0 0 0,1-1 0,-1 1 0,0 0 0,1-1 0,-1 1 0,0-3 0,2 2 0,-1 1 0,1-1 0,0 1 0,0 0 0,-1-1 0,1 1 0,0-1 0,0 1 0,0 0 0,0 0 0,0 0 0,1 0 0,-1 0 0,0 0 0,1 0 0,-1 0 0,0 0 0,1 0 0,-1 1 0,1-1 0,-1 0 0,1 1 0,-1 0 0,1-1 0,2 1 0,12-4 0,1 2 0,-1 0 0,26 1 0,-29 1 0,-1 0 0,1-1 0,-1 0 0,1-1 0,-1 0 0,1-1 0,18-7 0,28-18 0,-18 8 0,1 2 0,49-15 0,-48 23 0,1 2 0,86-4 0,92 12 0,-91 2 0,-110-2 0,-9 0 0,-27 0 0,-80-1 0,-106 3 0,195-1 0,0 0 0,1 0 0,-1 1 0,1-1 0,-1 1 0,1 1 0,-7 3 0,10-5 0,-1 1 0,0-1 0,1 1 0,-1 0 0,1 0 0,0 0 0,0 0 0,0 0 0,0 1 0,0-1 0,0 0 0,1 1 0,-1 0 0,-2 5 0,4-7 0,0 1 0,0-1 0,0 1 0,0-1 0,1 1 0,-1-1 0,0 1 0,1-1 0,-1 1 0,1-1 0,0 1 0,-1-1 0,1 0 0,0 1 0,0-1 0,0 0 0,0 0 0,0 0 0,0 0 0,0 0 0,0 0 0,0 0 0,0 0 0,1 0 0,-1 0 0,0 0 0,3 0 0,44 22 0,-42-21 0,7 2 0,1-1 0,0 0 0,0-1 0,0 0 0,0-1 0,0-1 0,17-1 0,-94 0 0,-57 1 0,118 0 0,1 0 0,0 0 0,-1 0 0,1 0 0,0 0 0,-1 0 0,1 0 0,0 0 0,-1 1 0,1-1 0,0 1 0,0-1 0,-1 1 0,1-1 0,0 1 0,0 0 0,0-1 0,0 1 0,0 0 0,0 0 0,0 0 0,0 0 0,0 0 0,0 0 0,0 0 0,0 0 0,1 0 0,-1 1 0,0-1 0,1 0 0,-1 0 0,1 1 0,0-1 0,-1 0 0,1 1 0,0-1 0,0 0 0,0 1 0,0 0 0,0 2 0,1-1 0,0 0 0,0 0 0,0 0 0,1 0 0,-1 0 0,1 0 0,0-1 0,-1 1 0,1 0 0,1-1 0,-1 1 0,0-1 0,0 0 0,5 4 0,12 6 0,0-1 0,1-1 0,34 13 0,-19-9 0,-22-9 0,1 0 0,0-2 0,-1 1 0,2-2 0,-1 0 0,15 1 0,90-5 0,-44-1 0,-7 5 0,75-4 0,-118-5 0,-21 2 0,-16 0 0,-33 0 0,0 2 0,-85 5 0,60 0 0,102-2 0,198-5 0,-170 1 0,111-22 0,-167 25 0,0 0 0,0 1 0,1-1 0,-1-1 0,0 1 0,0-1 0,-1 0 0,1 1 0,0-2 0,0 1 0,-1 0 0,0-1 0,6-5 0,-8 8 0,-1-1 0,0 1 0,0 0 0,0-1 0,0 1 0,1-1 0,-1 1 0,0-1 0,0 1 0,0 0 0,0-1 0,0 1 0,0-1 0,0 1 0,0-1 0,0 1 0,0-1 0,0 1 0,0 0 0,0-1 0,-1 1 0,1-1 0,0 1 0,0 0 0,0-1 0,-1 1 0,1-1 0,0 1 0,0 0 0,-1-1 0,1 1 0,0 0 0,-1-1 0,1 1 0,0 0 0,-1 0 0,1-1 0,-1 1 0,1 0 0,0 0 0,-1 0 0,1 0 0,-1-1 0,1 1 0,-1 0 0,1 0 0,-1 0 0,-26-5 0,23 4 0,-72-18 0,57 13 0,0 0 0,0 2 0,-25-3 0,-59 7 0,-7 0 0,90-5 0,20 5 0,0 0 0,0 0 0,-1 0 0,1 0 0,0 0 0,0-1 0,0 1 0,0 0 0,0 0 0,0 0 0,0-1 0,0 1 0,0 0 0,0 0 0,0 0 0,0 0 0,0-1 0,1 1 0,-1 0 0,0 0 0,0 0 0,0 0 0,0 0 0,0-1 0,0 1 0,0 0 0,0 0 0,0 0 0,1 0 0,-1 0 0,0 0 0,0-1 0,0 1 0,0 0 0,0 0 0,1 0 0,-1 0 0,0 0 0,0 0 0,0 0 0,0 0 0,1 0 0,-1 0 0,0 0 0,0 0 0,0 0 0,0 0 0,1 0 0,37-8 0,194 7 0,-169 4 0,1-3 0,0-2 0,118-21 0,-176 22 0,45-12 0,1 2 0,1 3 0,79-3 0,102 13 0,-805-2 0,606 10 0,-17-3 0,21 5 0,0-2 0,1-1 0,0-3 0,0 0 0,66-1 0,135-8 0,-350 1 0,-119 5 0,227-3 0,1 0 0,-1 0 0,0 0 0,0 0 0,0 0 0,1 0 0,-1 0 0,0 0 0,0 0 0,0 0 0,1 1 0,-1-1 0,0 0 0,1 1 0,-1-1 0,0 0 0,0 1 0,1-1 0,-1 1 0,1-1 0,-1 1 0,0-1 0,1 1 0,-1 0 0,1-1 0,-1 1 0,1-1 0,-1 2 0,1-1 0,1 1 0,-1-1 0,0 0 0,0 0 0,1 0 0,-1 0 0,1 0 0,-1 0 0,1 0 0,0 0 0,-1 0 0,1 0 0,0 0 0,0 0 0,-1 0 0,3 0 0,41 32 0,-43-33 0,14 9 0,1-1 0,22 7 0,3 2 0,-41-17 0,0 0 0,1 0 0,-1 0 0,0 0 0,1 0 0,-1 0 0,0 0 0,1 0 0,-1 0 0,0 0 0,1 0 0,-1 0 0,0 1 0,0-1 0,1 0 0,-1 0 0,0 0 0,1 0 0,-1 1 0,0-1 0,0 0 0,0 0 0,1 1 0,-1-1 0,0 0 0,0 0 0,0 1 0,1-1 0,-1 0 0,0 0 0,0 1 0,0-1 0,0 0 0,0 1 0,0-1 0,0 0 0,0 1 0,0-1 0,0 0 0,0 1 0,0-1 0,0 0 0,0 1 0,0-1 0,0 1 0,-17 4 0,-26-2 0,-232-5-1365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37:54.9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0 288 24575,'90'-2'0,"97"4"0,-69 18 0,-120-19 0,1-1 0,-1 1 0,1 0 0,-1 0 0,1 0 0,0 0 0,-1 0 0,1 0 0,0 0 0,0 0 0,-1 0 0,1 1 0,0-1 0,0 1 0,0-1 0,1 0 0,-1 1 0,0 0 0,1-1 0,-1 1 0,1-1 0,-1 4 0,0-4 0,0 1 0,1 0 0,-1-1 0,1 1 0,-1 0 0,1-1 0,0 1 0,0 0 0,0-1 0,0 1 0,0 0 0,0-1 0,0 1 0,1 0 0,-1 0 0,0-1 0,1 1 0,0-1 0,-1 1 0,1-1 0,0 1 0,0-1 0,0 1 0,0-1 0,0 1 0,0-1 0,0 0 0,2 2 0,1-1 0,2 0 0,-1 0 0,0 0 0,0-1 0,0 0 0,1 0 0,-1 0 0,1-1 0,-1 1 0,1-1 0,9-1 0,-7 0 0,0 0 0,0-1 0,0 1 0,0-1 0,0-1 0,-1 0 0,9-4 0,-28 6 0,-11 3 0,4 3 0,0 0 0,0 1 0,1 1 0,-32 16 0,50-23 0,-1 1 0,0-1 0,0 0 0,1 1 0,-1-1 0,0 0 0,1 1 0,-1-1 0,1 1 0,-1 0 0,1-1 0,-1 1 0,1-1 0,-1 1 0,1 0 0,-1-1 0,1 1 0,0 0 0,-1 1 0,9 6 0,29 0 0,-34-8 0,10 2 0,21 4 0,-1-3 0,56 1 0,-77-5 0,-1 0 0,1-1 0,-1 0 0,0-1 0,0 0 0,0 0 0,0-1 0,-1-1 0,1 0 0,-1 0 0,17-13 0,7-10 0,52-55 0,-13 10 0,164-142 0,-234 213 0,-1 0 0,1 1 0,0-1 0,-1 0 0,1 1 0,0 0 0,0 0 0,0 0 0,0 0 0,0 0 0,0 1 0,0-1 0,0 1 0,1 0 0,-1 0 0,0 0 0,0 0 0,0 1 0,0-1 0,0 1 0,6 1 0,7 4 0,-1 0 0,1 0 0,14 10 0,3 1 0,143 46 0,-158-55 0,1 0 0,0-2 0,0 0 0,0-1 0,1-2 0,0 1 0,28-1 0,-583-4 0,535 1 0,-27 2 0,27-2 0,1 0 0,-1 0 0,0 0 0,1 0 0,-1 0 0,0 0 0,0 1 0,1-1 0,-1 0 0,0 0 0,0 0 0,1 1 0,-1-1 0,0 0 0,0 0 0,1 1 0,-1-1 0,0 0 0,0 1 0,0-1 0,0 0 0,1 0 0,-1 1 0,0-1 0,0 0 0,0 1 0,0-1 0,0 0 0,0 1 0,0-1 0,0 0 0,0 1 0,0-1 0,0 0 0,0 1 0,0-1 0,0 0 0,0 1 0,-1-1 0,1 0 0,0 1 0,0-1 0,0 0 0,0 0 0,-1 1 0,1-1 0,0 0 0,0 1 0,0-1 0,-1 0 0,1 0 0,0 0 0,-1 1 0,1-1 0,0 0 0,0 0 0,-1 0 0,1 0 0,0 0 0,-1 1 0,1-1 0,0 0 0,-1 0 0,1 0 0,0 0 0,-1 0 0,1 0 0,-1 0 0,12 6 0,1 1 0,-1-2 0,1 1 0,0-2 0,25 7 0,9 3 0,187 54 0,-178-54 0,-31-6 0,-21-3 0,-16-2 0,-300 0 0,161-6 0,87 2 0,-82 4 0,145-3 0,1 0 0,0 0 0,-1 0 0,1 0 0,-1 0 0,1 1 0,-1-1 0,1 1 0,0-1 0,-1 1 0,1-1 0,0 1 0,0 0 0,-1-1 0,1 1 0,0 0 0,-1 1 0,1-1 0,1 0 0,0-1 0,0 1 0,0-1 0,0 1 0,0 0 0,0-1 0,0 1 0,0 0 0,0-1 0,0 1 0,0-1 0,0 1 0,0 0 0,0-1 0,1 1 0,-1-1 0,0 1 0,1 0 0,-1-1 0,0 1 0,1-1 0,-1 1 0,0-1 0,1 1 0,0 0 0,5 4 0,0 1 0,0-1 0,1 0 0,10 6 0,15 7 0,1-1 0,0-2 0,1-2 0,47 13 0,144 23 0,-147-35 0,-42-5 0,37 14 0,-42-13 0,52 12 0,-278-21 0,-232-1 0,425-1 0,1 1 0,-1 0 0,1 0 0,-1 0 0,1 0 0,-1 0 0,1 0 0,-1 0 0,0 0 0,1 1 0,0-1 0,-1 1 0,1-1 0,-1 1 0,1 0 0,-1-1 0,1 1 0,0 0 0,0 0 0,-2 1 0,3-1 0,0 0 0,0 0 0,0 0 0,0 0 0,0 0 0,0 0 0,0 0 0,0 0 0,1 0 0,-1-1 0,0 1 0,1 0 0,-1 0 0,1 0 0,-1 0 0,1-1 0,-1 1 0,1 0 0,0 0 0,-1-1 0,1 1 0,0-1 0,1 2 0,8 6 0,1 1 0,0-2 0,18 10 0,13 2 0,1-2 0,0-2 0,1-2 0,0-2 0,1-1 0,1-3 0,69 2 0,-110-8 0,3-1 0,-1 1 0,0-1 0,1-1 0,-1 1 0,12-3 0,-19 3 0,0 0 0,1 0 0,-1 0 0,0 0 0,0-1 0,1 1 0,-1 0 0,0 0 0,0 0 0,0 0 0,1 0 0,-1 0 0,0 0 0,0 0 0,1-1 0,-1 1 0,0 0 0,0 0 0,0 0 0,0-1 0,1 1 0,-1 0 0,0 0 0,0 0 0,0-1 0,0 1 0,0 0 0,0 0 0,0-1 0,1 1 0,-1 0 0,0 0 0,0-1 0,0 1 0,0 0 0,0-1 0,-8-7 0,-17-5 0,-19-4 0,-1 3 0,-1 2 0,0 1 0,-1 3 0,-50-3 0,-243 4 0,220 9 0,117-3 0,0 1 0,-1 0 0,1 0 0,0 1 0,0-1 0,0 1 0,1-1 0,-1 1 0,-6 2 0,9-3 0,0 0 0,-1 1 0,1-1 0,0 0 0,0 1 0,-1-1 0,1 0 0,0 1 0,0-1 0,0 0 0,-1 1 0,1-1 0,0 0 0,0 1 0,0-1 0,0 0 0,0 1 0,0-1 0,0 0 0,0 1 0,0-1 0,0 1 0,0-1 0,0 0 0,0 1 0,0-1 0,0 0 0,1 1 0,12 18 0,16 11 0,3-2 0,0-1 0,2-2 0,38 23 0,-41-32 0,1-1 0,55 18 0,-20-9 0,-29-11 0,-27-14 0,-23-15 0,-12-2 0,-49-29 0,46 30 0,-43-33 0,65 45 0,0 0 0,1 0 0,-1-1 0,1 1 0,1-1 0,-1 0 0,1 0 0,0-1 0,0 1 0,1 0 0,0-1 0,-2-10 0,-1-11 0,-3-51 0,4 26 0,4 52 0,0-1 0,-1 1 0,1 0 0,0-1 0,0 1 0,0-1 0,0 1 0,0-1 0,0 1 0,1-1 0,-1 1 0,0 0 0,1-1 0,-1 1 0,1-1 0,-1 1 0,1 0 0,0 0 0,0-1 0,-1 1 0,1 0 0,0 0 0,0 0 0,2-2 0,-1 2 0,0 0 0,0 1 0,0-1 0,0 0 0,0 1 0,0 0 0,1-1 0,-1 1 0,0 0 0,0 0 0,0 0 0,0 0 0,0 1 0,4 0 0,7 2 0,0 1 0,-1 1 0,0 0 0,16 9 0,-10-5 0,0-1 0,1-1 0,0-1 0,0-1 0,0 0 0,1-1 0,0-1 0,-1-1 0,1-1 0,30-2 0,416-1 0,-455 1 0,0 0 0,0-1 0,0 0 0,-1 0 0,1-1 0,12-5 0,-18 6 0,0 0 0,-1 0 0,1 0 0,-1-1 0,1 1 0,-1-1 0,0 0 0,0 0 0,0-1 0,-1 1 0,1-1 0,-1 0 0,0 0 0,0 0 0,4-6 0,-7 7 0,1 1 0,-1-1 0,0 0 0,0 0 0,0 1 0,0-1 0,0 0 0,-1 1 0,1-1 0,-1 0 0,0 1 0,0-1 0,0 1 0,0-1 0,0 1 0,0-1 0,-1 1 0,1 0 0,-1 0 0,1-1 0,-1 1 0,0 0 0,0 1 0,0-1 0,-3-2 0,-6-6 0,-1 0 0,-25-14 0,35 22 0,0 1 0,1 0 0,-1 0 0,0 0 0,0 0 0,0 0 0,0 0 0,0 1 0,0-1 0,0 1 0,0-1 0,0 1 0,0 0 0,0 0 0,0 0 0,0 0 0,-4 0 0,4 1 0,1 0 0,0 0 0,0 0 0,0 0 0,0 0 0,0 1 0,0-1 0,0 0 0,0 1 0,0-1 0,0 0 0,1 1 0,-1-1 0,0 1 0,1-1 0,-1 1 0,1-1 0,0 1 0,0-1 0,-1 1 0,1 0 0,0-1 0,0 1 0,0-1 0,1 2 0,-2 10 0,0 0 0,1 0 0,1 0 0,0-1 0,1 1 0,0 0 0,1-1 0,0 1 0,1-1 0,1 0 0,0 0 0,0-1 0,1 0 0,13 19 0,-6-10 0,0 1 0,-1 0 0,17 44 0,-19-40 0,-10-24 0,1 0 0,-1 0 0,0-1 0,1 1 0,-1 0 0,0 0 0,0 0 0,1 0 0,-1 0 0,0-1 0,0 1 0,0 0 0,0 0 0,0 0 0,0 0 0,-1 0 0,1 0 0,0-1 0,0 1 0,-1 0 0,1 0 0,0 0 0,-1 0 0,1-1 0,-1 1 0,1 0 0,-2 0 0,1 1 0,-1-1 0,0 0 0,0 0 0,0 0 0,0 0 0,0 0 0,0 0 0,0 0 0,0-1 0,0 1 0,-3 0 0,-10 0 0,0 0 0,-27-2 0,29 0 0,-604-2 0,635 3 0,0 1 0,0 1 0,-1 0 0,1 1 0,-1 1 0,1 1 0,-1 0 0,0 1 0,20 11 0,84 29 0,-111-42-227,0-1-1,1 0 1,-1-1-1,1 0 1,15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24:19.1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24575,'700'0'0,"-683"1"0,0 0 0,31 9 0,-2-1 0,-34-7 0,1 1 0,-1 0 0,0 1 0,0 1 0,-1 0 0,1 1 0,-1 0 0,0 0 0,-1 1 0,1 1 0,-1-1 0,-1 2 0,0-1 0,0 2 0,14 18 0,-19-23 0,-1 1 0,0-1 0,0 1 0,0 0 0,-1 0 0,0 0 0,0 0 0,0 0 0,-1 0 0,0 1 0,0 6 0,0 13 0,-3 37 0,0-24 0,0 34 0,-1-2 0,7 76 0,4-123 0,0 2 0,-8-25 0,0-1 0,-1 1 0,1 0 0,0-1 0,0 1 0,0 0 0,-1-1 0,1 1 0,0 0 0,-1-1 0,1 1 0,-1-1 0,1 1 0,-1 0 0,1-1 0,-1 1 0,1-1 0,-1 0 0,1 1 0,-1-1 0,0 1 0,1-1 0,-1 0 0,0 0 0,1 1 0,-1-1 0,0 0 0,1 0 0,-1 0 0,0 0 0,0 1 0,1-1 0,-1 0 0,0-1 0,-35 4 0,0-2 0,-43-4 0,-3 0 0,-675 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24:33.8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1147 787 24575,'-49'-1'0,"-109"1"0,-212 26 0,-29 30 0,389-54 0,16 0 0,22-3 0,0-3 0,0 0 0,0-3 0,30-10 0,85-36 0,-48 16 0,282-115 0,-363 147 0,0 0 0,0 1 0,0 1 0,1 0 0,0 1 0,0 0 0,0 1 0,20 2 0,12-2 0,16-5 0,-1-3 0,69-19 0,-78 17 0,1-3 0,-33 8 0,-1 1 0,1 1 0,0 0 0,0 2 0,30 0 0,-42 3 0,-1 1 0,0 0 0,0 1 0,0 0 0,-1 0 0,1 0 0,-1 1 0,1 1 0,6 4 0,-4-2 0,0-2 0,0 1 0,20 7 0,1-5 0,0-1 0,0-1 0,44 2 0,-34 0 0,-41-8 0,0 1 0,0-1 0,0 0 0,-1 1 0,1-1 0,0 0 0,0 1 0,-1-1 0,1 0 0,0 1 0,-1-1 0,1 0 0,0 0 0,-1 1 0,1-1 0,0 0 0,-1 0 0,1 1 0,-1-1 0,1 0 0,0 0 0,-1 0 0,1 0 0,-1 0 0,1 0 0,0 0 0,-1 0 0,1 0 0,-1 0 0,1 0 0,-1 0 0,1 0 0,-1 0 0,-22 4 0,-226-2 0,47-2 0,197 0 0,0 1 0,0-1 0,0 1 0,0 0 0,1 0 0,-10 4 0,14-5 0,-1 0 0,1 0 0,0 0 0,0 1 0,-1-1 0,1 0 0,0 0 0,0 0 0,-1 0 0,1 1 0,0-1 0,0 0 0,-1 0 0,1 0 0,0 1 0,0-1 0,0 0 0,0 0 0,-1 1 0,1-1 0,0 0 0,0 1 0,0-1 0,0 0 0,0 0 0,0 1 0,0-1 0,0 0 0,0 1 0,0-1 0,0 0 0,0 1 0,0-1 0,0 0 0,0 1 0,1 0 0,0 0 0,0 0 0,0 0 0,0 0 0,1 0 0,-1 0 0,0 0 0,0 0 0,1-1 0,-1 1 0,0-1 0,3 2 0,27 7 0,0-1 0,1-1 0,0-2 0,39 2 0,-26-3 0,47 11 0,-134-16 0,19 2 0,-66-3 0,26 0 0,-81 7 0,120 2 0,24-7 0,0 0 0,-1 0 0,1 1 0,0-1 0,0 0 0,-1 1 0,1-1 0,0 0 0,0 1 0,-1-1 0,1 0 0,0 1 0,0-1 0,0 1 0,0-1 0,-1 0 0,1 1 0,0-1 0,0 1 0,0-1 0,0 0 0,0 1 0,0-1 0,0 1 0,0-1 0,0 1 0,0-1 0,1 0 0,-1 1 0,2 3 0,0-1 0,0 0 0,1 0 0,-1 0 0,1 0 0,0 0 0,5 4 0,11 13 0,-19-19 0,0-1 0,0 1 0,0-1 0,0 1 0,0-1 0,0 1 0,0-1 0,0 1 0,-1-1 0,1 0 0,0 1 0,0-1 0,0 1 0,0-1 0,-1 1 0,1-1 0,0 0 0,0 1 0,-1-1 0,1 1 0,0-1 0,-1 0 0,1 1 0,0-1 0,-1 0 0,1 0 0,-1 1 0,1-1 0,-1 0 0,1 0 0,0 1 0,-1-1 0,1 0 0,-1 0 0,1 0 0,-1 0 0,1 0 0,-1 0 0,-22 4 0,21-4 0,-24 0 0,0-1 0,1-1 0,-1-1 0,-35-9 0,-18-3 0,-7 7 0,-148 5 0,282 38 0,67 34 0,-8-4 0,-87-51 0,4 2 0,34 19 0,-50-31 0,1 0 0,-1-1 0,1 0 0,0 0 0,-1-1 0,1 0 0,0-1 0,13 1 0,-21-2 0,-1 0 0,0 0 0,0 1 0,0-1 0,1 0 0,-1 0 0,0 0 0,0 0 0,0 0 0,1 0 0,-1 0 0,0 0 0,0 0 0,1 0 0,-1 0 0,0 0 0,0 0 0,0 0 0,1 0 0,-1 0 0,0 0 0,0 0 0,1 0 0,-1 0 0,0 0 0,0 0 0,0 0 0,1 0 0,-1 0 0,0-1 0,0 1 0,0 0 0,1 0 0,-1 0 0,0 0 0,0-1 0,0 1 0,0 0 0,0 0 0,1 0 0,-1-1 0,0 1 0,0 0 0,0 0 0,0 0 0,0-1 0,0 1 0,0 0 0,0 0 0,0-1 0,0 1 0,0 0 0,0 0 0,0-1 0,-14-10 0,-28-12 0,41 23 0,-12-7 0,-24-11 0,-41-14 0,67 28 0,0 1 0,-1 0 0,1 1 0,-1 0 0,1 0 0,-1 1 0,1 1 0,-21 2 0,33-2 0,-1 0 0,0 0 0,1 0 0,-1 0 0,0 1 0,0-1 0,1 0 0,-1 0 0,0 0 0,0 1 0,1-1 0,-1 0 0,0 0 0,0 1 0,0-1 0,0 0 0,1 0 0,-1 1 0,0-1 0,0 0 0,0 1 0,0-1 0,0 0 0,0 1 0,0-1 0,0 0 0,0 1 0,0-1 0,0 0 0,0 0 0,0 1 0,0-1 0,0 0 0,0 1 0,0-1 0,0 0 0,0 1 0,-1-1 0,1 0 0,0 0 0,0 1 0,0-1 0,0 0 0,-1 0 0,1 1 0,0-1 0,0 0 0,-1 0 0,1 1 0,0-1 0,0 0 0,-1 0 0,1 0 0,0 0 0,-1 0 0,1 1 0,0-1 0,0 0 0,-1 0 0,1 0 0,0 0 0,-1 0 0,29 16 0,-26-15 0,22 11 0,11 5 0,38 14 0,-59-26 0,1-1 0,-1-1 0,1 0 0,0-1 0,-1 0 0,19-1 0,166-5 0,-195 2 0,-10-3 0,-13-4 0,-4 2 0,1 1 0,-1 1 0,0 1 0,-39-2 0,-97 7 0,103 0 0,187 9 0,-7 1 0,-87-11 0,0-1 0,-1-2 0,1-1 0,-1-2 0,0-1 0,-1-3 0,1 0 0,53-25 0,166-84 0,-254 119 0,0 0 0,0-1 0,0 0 0,1 1 0,-1-1 0,0 1 0,0-1 0,0 0 0,0 0 0,0 0 0,0 0 0,0 0 0,-1 0 0,1 0 0,1-2 0,-2 3 0,0 0 0,-1-1 0,1 1 0,0 0 0,0-1 0,-1 1 0,1 0 0,0-1 0,-1 1 0,1 0 0,0 0 0,-1-1 0,1 1 0,-1 0 0,1 0 0,0 0 0,-1-1 0,1 1 0,-1 0 0,1 0 0,-1 0 0,1 0 0,0 0 0,-1 0 0,1 0 0,-1 0 0,0 0 0,-6 0 0,1 0 0,-1 1 0,0-1 0,-10 3 0,-17 10 0,0 2 0,1 1 0,1 1 0,-35 25 0,-49 27 0,54-41 0,41-19 0,0 0 0,1 2 0,0 0 0,1 1 0,0 0 0,-17 17 0,34-28 0,1 0 0,0 0 0,0 1 0,0-1 0,0 0 0,0 1 0,0-1 0,0 1 0,0-1 0,0 1 0,1 0 0,-1-1 0,1 1 0,-1 0 0,1-1 0,0 1 0,-1 0 0,1 0 0,0-1 0,0 1 0,0 0 0,1 1 0,0 0 0,0 0 0,0 0 0,0 0 0,1 0 0,-1-1 0,1 1 0,-1-1 0,1 1 0,0-1 0,0 0 0,4 4 0,4 2 0,0-1 0,0 0 0,0 0 0,1-1 0,16 6 0,-17-8 0,1-1 0,-1 0 0,1-1 0,0 0 0,0-1 0,17 0 0,67-7 0,-89 5 0,0 0 0,-1 0 0,1-1 0,0 0 0,0 0 0,-1 0 0,1-1 0,-1 0 0,0 0 0,0 0 0,0 0 0,0-1 0,-1 0 0,1 0 0,-1-1 0,0 1 0,0-1 0,-1 0 0,1 0 0,2-6 0,-5 10 0,-1 0 0,0-1 0,1 1 0,-1 0 0,0-1 0,0 1 0,0-1 0,0 1 0,0 0 0,0-1 0,0 1 0,0 0 0,-1-1 0,1 1 0,-1 0 0,1-1 0,-1 1 0,1 0 0,-1 0 0,0 0 0,1-1 0,-2 0 0,-1-1 0,1 1 0,-1-1 0,0 1 0,0 0 0,0 0 0,0 0 0,0 0 0,-5-2 0,-5 0 0,1-1 0,-1 2 0,-23-4 0,-19 2 0,-107 5 0,64 3 0,-12-5 0,-119 4 0,228-2 0,-1 0 0,0 0 0,1 0 0,-1 1 0,1-1 0,-1 0 0,1 1 0,-1-1 0,1 1 0,-1 0 0,1-1 0,-3 3 0,4-3 0,0 0 0,-1 1 0,1-1 0,0 0 0,0 1 0,0-1 0,0 0 0,0 0 0,0 1 0,-1-1 0,1 0 0,0 1 0,0-1 0,0 0 0,0 1 0,0-1 0,0 0 0,0 1 0,0-1 0,1 0 0,-1 1 0,0-1 0,0 0 0,0 1 0,0-1 0,0 0 0,0 1 0,1-1 0,-1 0 0,0 0 0,0 1 0,0-1 0,1 0 0,-1 1 0,3 1 0,-1 0 0,1 0 0,0 0 0,0 0 0,-1-1 0,1 1 0,0-1 0,0 0 0,1 0 0,4 1 0,33 3 0,1-3 0,62-3 0,-91 0 0,-111 3 0,-105-4 0,186 0 0,1 0 0,-1-2 0,0 0 0,1 0 0,0-2 0,0 0 0,1-1 0,-1 0 0,-20-14 0,25 14 0,0 2 0,-1 0 0,0 0 0,-16-4 0,-14-5 0,9 0 0,-2 1 0,0-2 0,-56-34 0,24 7 0,-2 3 0,-107-42 0,165 76 0,-8-4 0,-2 2 0,1 0 0,-37-8 0,54 15 0,0 0 0,0-1 0,1 1 0,-1-1 0,0 0 0,0 0 0,1 0 0,-1 0 0,1 0 0,-1-1 0,1 1 0,-1-1 0,1 0 0,0 0 0,0 1 0,0-1 0,0-1 0,0 1 0,0 0 0,1 0 0,-3-5 0,2 1 0,0 0 0,0-1 0,0 1 0,1-1 0,1 0 0,-1 1 0,1-1 0,0-8 0,3-391 0,-3 404 0,0-1 0,1 1 0,-1-1 0,0 1 0,1-1 0,-1 1 0,1-1 0,0 1 0,0-1 0,0 1 0,0 0 0,0 0 0,1-1 0,-1 1 0,0 0 0,1 0 0,0 0 0,0 0 0,-1 1 0,1-1 0,0 0 0,0 1 0,1-1 0,-1 1 0,4-2 0,4-1 0,1 0 0,0 1 0,0 0 0,20-2 0,5-2 0,19-6 0,0 2 0,0 2 0,90-2 0,-128 11 0,33 0 0,-1-1 0,55-9 0,-40 3 0,2 2 0,97 6 0,-51 2 0,1044-4 0,-1109 5 0,0 1 0,-1 2 0,82 24 0,-91-21 0,25 8 0,-39-10 0,1-2 0,0 0 0,0-1 0,1-2 0,26 1 0,-39-3-273,-1 0 0,1 1 0,-1 0 0,13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24:51.6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24575,'1480'0'0,"-2597"0"0,2215 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24:56.2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1482 1 24575,'-1482'-1'-1365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36:47.8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337 134 24575,'59'-1'0,"-45"1"0,-39 0 0,-278 0 0,300 0 0,-1 0 0,0-1 0,1 1 0,-1-1 0,0 0 0,1 0 0,0-1 0,-1 1 0,1-1 0,0 0 0,-1 1 0,1-2 0,0 1 0,0 0 0,1 0 0,-1-1 0,0 0 0,1 1 0,-1-1 0,1 0 0,0 0 0,0-1 0,0 1 0,1 0 0,-1 0 0,1-1 0,0 1 0,0-1 0,0 0 0,0 1 0,0-1 0,1 0 0,0 1 0,0-1 0,0 0 0,1-6 0,0 8 0,-1 0 0,1 0 0,0 0 0,1 0 0,-1 0 0,0 0 0,1 1 0,-1-1 0,1 0 0,-1 1 0,1-1 0,0 1 0,0 0 0,-1 0 0,1-1 0,0 1 0,0 0 0,0 0 0,0 1 0,1-1 0,-1 0 0,0 1 0,0-1 0,0 1 0,0 0 0,1 0 0,-1 0 0,0 0 0,3 0 0,7 0 0,-1 1 0,0 1 0,0-1 0,15 5 0,-14-2 0,-1 1 0,0 0 0,16 10 0,20 8 0,-6-4 0,-33-14 0,0-1 0,0 0 0,1-1 0,-1 0 0,1 0 0,0-1 0,13 3 0,24-4 0,-1-1 0,1-2 0,76-14 0,37-9 0,-206 27 0,-57-3 0,26 0 0,-260 0 0,578-9 0,-18-1 0,-172 10 0,0-2 0,0-3 0,66-15 0,-78 14 0,1 2 0,0 2 0,1 2 0,48 4 0,2 0 0,-15-5 0,82 4 0,-127 6 0,-26-2 0,-19-2 0,-69 2 0,-96-7 0,59-2 0,-595 4 0,706-2 0,1 1 0,0 1 0,-1 0 0,1 0 0,0 1 0,-1 0 0,1 1 0,-9 4 0,47-2 0,194 16 0,4 1 0,-117-11 0,-72-6 0,45 0 0,424-5 0,-497 0 0,0 1 0,-1 0 0,1 1 0,0 0 0,12 4 0,-22-6 0,0 0 0,0 0 0,0 0 0,0 0 0,0 0 0,0 0 0,0 0 0,0 0 0,-1 0 0,1 0 0,0 0 0,0 0 0,0 0 0,0 0 0,0 0 0,0 0 0,0 0 0,0 0 0,0 0 0,-1 0 0,1 0 0,0 0 0,0 0 0,0 0 0,0 0 0,0 0 0,0 0 0,0 0 0,0 1 0,0-1 0,0 0 0,0 0 0,0 0 0,0 0 0,-1 0 0,1 0 0,0 0 0,0 0 0,0 0 0,0 0 0,0 0 0,0 1 0,0-1 0,0 0 0,0 0 0,0 0 0,0 0 0,0 0 0,0 0 0,0 0 0,0 0 0,0 0 0,0 0 0,0 1 0,0-1 0,0 0 0,0 0 0,1 0 0,-18 3 0,-20 0 0,-405-4-1365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36:55.71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60 133 24575,'-3'0'0,"-2"-4"0,0-4 0,1-5 0,1-4 0,2-2 0,0-2 0,-3 3 0,-5 4 0,-3 5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37:02.1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322 90 24575,'83'-4'0,"98"-17"0,-45 3 0,-169 19 0,0-1 0,-50-8 0,-90-19 0,126 21 0,0 2 0,0 2 0,-81 7 0,119-3 0,0-1 0,0 2 0,0-1 0,1 1 0,-1 1 0,1-1 0,-9 7 0,13-8 0,0 0 0,0 0 0,1 0 0,-1 1 0,1 0 0,-1 0 0,1 0 0,0 0 0,0 0 0,0 1 0,1 0 0,-1-1 0,1 1 0,0 0 0,0 0 0,-1 5 0,3-7 0,0 0 0,0 0 0,0 0 0,0 0 0,0 0 0,1 0 0,-1 0 0,1-1 0,0 1 0,0 0 0,-1 0 0,1 0 0,0-1 0,0 1 0,1 0 0,-1-1 0,0 1 0,0-1 0,1 1 0,-1-1 0,1 0 0,-1 0 0,1 1 0,0-1 0,-1 0 0,1-1 0,0 1 0,0 0 0,0 0 0,0-1 0,2 1 0,6 3 0,1-1 0,0 0 0,-1-1 0,14 2 0,50-1 0,73-5 0,-31-1 0,-65 0 0,0-2 0,88-22 0,-92 17 0,5 1 0,104-4 0,56 14 0,-72 2 0,926-4-1365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5T19:37:40.5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686 64 24575,'-403'0'0,"401"0"0,0 0 0,0 0 0,0 0 0,0 1 0,-1-1 0,1 1 0,0-1 0,0 1 0,0 0 0,0 0 0,0 0 0,1 0 0,-1 0 0,0 0 0,0 1 0,1-1 0,-1 0 0,1 1 0,-1-1 0,1 1 0,0 0 0,-1 0 0,1-1 0,0 1 0,0 0 0,0 0 0,0 0 0,1 0 0,-1 0 0,1 0 0,-1 0 0,1 1 0,-1-1 0,1 2 0,-1 10 0,0 1 0,1-1 0,1 0 0,2 17 0,-1-19 0,3 39 0,2 0 0,3-1 0,16 53 0,-24-98 0,1 0 0,-1 0 0,1 0 0,0-1 0,0 1 0,0-1 0,1 1 0,-1-1 0,1 0 0,0 0 0,0-1 0,1 1 0,-1-1 0,1 0 0,0 0 0,-1 0 0,1-1 0,1 0 0,-1 0 0,0 0 0,0 0 0,11 1 0,8 0 0,1-1 0,0-1 0,48-3 0,-18 0 0,-32 2 0,-14 1 0,-1-1 0,1 0 0,-1-1 0,0 1 0,9-3 0,-15 2 0,0 0 0,1 1 0,-1-1 0,0 0 0,0 0 0,0-1 0,0 1 0,0 0 0,0-1 0,-1 1 0,1-1 0,0 1 0,-1-1 0,1 0 0,-1 0 0,0 0 0,1 0 0,-1 0 0,0 0 0,0 0 0,0 0 0,0-4 0,5-13 0,13-32 0,-18 48 0,1 1 0,0-1 0,0 0 0,0 0 0,0 1 0,1-1 0,-1 1 0,1 0 0,-1 0 0,1 0 0,0 0 0,0 0 0,6-2 0,-8 4 0,0-1 0,1 1 0,-1-1 0,0 1 0,0-1 0,0 1 0,0-1 0,0 0 0,0 1 0,0-1 0,0 0 0,0 0 0,0 0 0,0 0 0,-1 0 0,1 0 0,0 0 0,0 0 0,-1 0 0,1 0 0,-1 0 0,1 0 0,-1 0 0,1-2 0,-1 1 0,-1 0 0,1 0 0,0 1 0,-1-1 0,1 0 0,-1 1 0,0-1 0,1 1 0,-1-1 0,0 1 0,0-1 0,0 1 0,0-1 0,0 1 0,-2-2 0,-7-7 0,-1 1 0,0 1 0,-19-12 0,20 13 0,-2-2 0,-1 1 0,0 0 0,0 1 0,-1 1 0,0 0 0,0 1 0,-1 0 0,1 1 0,-1 0 0,0 2 0,-27-3 0,-288 5 0,152 2 0,179-2 0,-1 0 0,0 0 0,1 0 0,-1 1 0,0-1 0,1 0 0,-1 1 0,0-1 0,0 0 0,1 1 0,-1-1 0,0 0 0,0 1 0,0-1 0,1 0 0,-1 1 0,0-1 0,0 1 0,0-1 0,0 0 0,0 1 0,0-1 0,0 1 0,0-1 0,0 1 0,0-1 0,0 0 0,0 1 0,0-1 0,0 1 0,0-1 0,0 0 0,-1 1 0,1-1 0,0 1 0,0-1 0,0 0 0,-1 1 0,1-1 0,0 0 0,0 1 0,-1-1 0,1 0 0,0 0 0,-1 1 0,1-1 0,0 0 0,-1 0 0,1 1 0,0-1 0,-1 0 0,1 0 0,-1 0 0,1 0 0,0 0 0,-1 0 0,1 1 0,-1-1 0,1 0 0,-1 0 0,1 0 0,0 0 0,-1-1 0,1 1 0,-1 0 0,1 0 0,-1 0 0,28 24 0,0-6 0,0-1 0,2-1 0,-1-2 0,51 18 0,-57-27 0,0-1 0,0-1 0,1-1 0,0 0 0,-1-2 0,32-4 0,16 1 0,-56 3 0,-1-1 0,1 0 0,-1-1 0,1-1 0,20-6 0,-28 7 0,0 0 0,-1 0 0,1-1 0,-1 0 0,0 0 0,0 0 0,0-1 0,0 0 0,0 0 0,-1 0 0,1 0 0,-1-1 0,0 0 0,5-8 0,-6 9 0,-1 0 0,1 0 0,0 0 0,0 1 0,0-1 0,1 1 0,-1 0 0,1 0 0,0 1 0,0-1 0,0 1 0,0-1 0,0 1 0,0 1 0,1-1 0,-1 0 0,1 1 0,-1 0 0,9-1 0,9 0 0,-1 1 0,0 1 0,26 3 0,1 0 0,206-3 0,-253 1 0,0-1 0,0 0 0,1 0 0,-1 0 0,0 0 0,0 0 0,0 0 0,1 0 0,-1 0 0,0 0 0,0-1 0,0 1 0,0 0 0,1-1 0,-1 1 0,0-1 0,0 1 0,0-1 0,0 0 0,0 1 0,0-1 0,0 0 0,-1 0 0,1 0 0,0 0 0,0 1 0,-1-1 0,1 0 0,0 0 0,-1-1 0,1 0 0,0-2 0,-1 0 0,0 0 0,-1 0 0,1 0 0,-1 0 0,1 0 0,-1 1 0,-2-6 0,1 3 0,-17-39 0,14 37 0,1 0 0,1 0 0,0-1 0,-4-10 0,6 10-151,-1 0-1,1-1 0,1 1 0,-1 0 1,1-1-1,1 1 0,0 0 1,3-11-1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59FBA-50C7-46C5-A503-E19D94C8FD80}" type="datetimeFigureOut">
              <a:rPr lang="en-IN" smtClean="0"/>
              <a:t>06-04-2024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43B21-CDD9-43C7-83D1-C3980439A9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57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D187B84-D35F-42DC-9113-B5896F56FE25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39007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3F5BF-50C7-457A-8D9A-57CB7ECBBE75}" type="datetime1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7367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3F5BF-50C7-457A-8D9A-57CB7ECBBE75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430395"/>
      </p:ext>
    </p:extLst>
  </p:cSld>
  <p:clrMapOvr>
    <a:masterClrMapping/>
  </p:clrMapOvr>
  <p:transition spd="slow">
    <p:push dir="u"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3F5BF-50C7-457A-8D9A-57CB7ECBBE75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181321"/>
      </p:ext>
    </p:extLst>
  </p:cSld>
  <p:clrMapOvr>
    <a:masterClrMapping/>
  </p:clrMapOvr>
  <p:transition spd="slow">
    <p:push dir="u"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3F5BF-50C7-457A-8D9A-57CB7ECBBE75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465895"/>
      </p:ext>
    </p:extLst>
  </p:cSld>
  <p:clrMapOvr>
    <a:masterClrMapping/>
  </p:clrMapOvr>
  <p:transition spd="slow">
    <p:push dir="u"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3F5BF-50C7-457A-8D9A-57CB7ECBBE75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208577"/>
      </p:ext>
    </p:extLst>
  </p:cSld>
  <p:clrMapOvr>
    <a:masterClrMapping/>
  </p:clrMapOvr>
  <p:transition spd="slow">
    <p:push dir="u"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3F5BF-50C7-457A-8D9A-57CB7ECBBE75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635032"/>
      </p:ext>
    </p:extLst>
  </p:cSld>
  <p:clrMapOvr>
    <a:masterClrMapping/>
  </p:clrMapOvr>
  <p:transition spd="slow">
    <p:push dir="u"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BDDC7-A82C-4DAA-903C-D91C311B0658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7212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D7C3-5A72-44FF-823F-060FC68B3EF4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47639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A13B6-5CA5-49C0-B65E-A8B03E2120D1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93307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8B5C-8D59-44B1-A0A9-32947344094E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89998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12E4-409F-4F0D-A356-FDFF8C45E4A4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74501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E6E4-5E20-43C5-BE45-0658D54AF579}" type="datetime1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57725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8BE9-8113-4787-92E3-B43500F0CC78}" type="datetime1">
              <a:rPr lang="en-IN" smtClean="0"/>
              <a:t>06-04-2024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00241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F1895-D5BF-4E4F-BC2B-8E3A30F12EEA}" type="datetime1">
              <a:rPr lang="en-IN" smtClean="0"/>
              <a:t>06-04-2024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9958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391E-24CD-4662-90AE-9F025230B11E}" type="datetime1">
              <a:rPr lang="en-IN" smtClean="0"/>
              <a:t>06-04-2024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09085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02BC-64AB-49A4-B078-D1D345AD1838}" type="datetime1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6848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C3DF-20F4-4CAB-BBDA-3D7801A45A91}" type="datetime1">
              <a:rPr lang="en-IN" smtClean="0"/>
              <a:t>06-04-2024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74542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23F5BF-50C7-457A-8D9A-57CB7ECBBE75}" type="datetime1">
              <a:rPr lang="en-IN" smtClean="0"/>
              <a:t>06-04-2024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48F87A-E065-4129-A61A-E2E83FFE2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92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  <p:sldLayoutId id="2147483985" r:id="rId18"/>
  </p:sldLayoutIdLst>
  <p:transition spd="slow">
    <p:push dir="u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" Type="http://schemas.openxmlformats.org/officeDocument/2006/relationships/image" Target="../media/image15.jpg"/><Relationship Id="rId16" Type="http://schemas.openxmlformats.org/officeDocument/2006/relationships/image" Target="../media/image140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4" Type="http://schemas.openxmlformats.org/officeDocument/2006/relationships/image" Target="../media/image80.png"/><Relationship Id="rId9" Type="http://schemas.openxmlformats.org/officeDocument/2006/relationships/customXml" Target="../ink/ink4.xml"/><Relationship Id="rId14" Type="http://schemas.openxmlformats.org/officeDocument/2006/relationships/image" Target="../media/image130.png"/><Relationship Id="rId2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CFDD3-D31E-E538-D0C7-2A60E29DA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727" y="197022"/>
            <a:ext cx="8506767" cy="1067001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SVKM’s Institute of Technology, Dhule</a:t>
            </a:r>
            <a:b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department of Information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063AA-854F-4DD4-C6E9-94AE3AF6D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1" y="1453896"/>
            <a:ext cx="8689976" cy="5129784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0" lang="en-US" sz="27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kumimoji="0" lang="en-US" sz="27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  <a:p>
            <a:pPr marL="0" marR="0" lvl="0" indent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 defTabSz="1044924">
              <a:spcAft>
                <a:spcPts val="0"/>
              </a:spcAft>
              <a:buClrTx/>
              <a:buSzTx/>
              <a:defRPr/>
            </a:pPr>
            <a:r>
              <a:rPr kumimoji="0" lang="en-US" sz="43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“Smart Guidance </a:t>
            </a:r>
            <a:r>
              <a:rPr lang="en-US" sz="4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Stick”</a:t>
            </a:r>
            <a:endParaRPr lang="en-US" sz="4300" b="1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kumimoji="0" lang="en-US" sz="43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Eye</a:t>
            </a:r>
          </a:p>
          <a:p>
            <a:pPr marL="0" marR="0" lvl="0" indent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marL="0" marR="0" lvl="0" indent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.Shruti Pramod Kothawade</a:t>
            </a:r>
          </a:p>
          <a:p>
            <a:pPr marR="0" lvl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.Gaurav Dnyaneshwar Pawar</a:t>
            </a:r>
          </a:p>
          <a:p>
            <a:pPr marR="0" lvl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47.Mahek Faruk Sayyad</a:t>
            </a:r>
          </a:p>
          <a:p>
            <a:pPr marR="0" lvl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33.Jay Hemant Patil 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</a:p>
          <a:p>
            <a:pPr marL="0" marR="0" lvl="0" indent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Mangesh Balpande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0" marR="0" lvl="0" indent="0" algn="ctr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77EF9-9C05-62B8-75E0-406B6773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27" y="197021"/>
            <a:ext cx="1295581" cy="10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30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271F-DB0D-9F0A-5A96-8AC7F6C1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140" y="1333500"/>
            <a:ext cx="10018713" cy="4191000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26604-AC28-03DF-5769-32E9DBA2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570B9-B0A0-7512-32E2-52574866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136" cy="10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428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58AEDF-1007-8687-133C-4BAD113CA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79274"/>
              </p:ext>
            </p:extLst>
          </p:nvPr>
        </p:nvGraphicFramePr>
        <p:xfrm>
          <a:off x="1013460" y="503211"/>
          <a:ext cx="10195560" cy="58515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46702">
                  <a:extLst>
                    <a:ext uri="{9D8B030D-6E8A-4147-A177-3AD203B41FA5}">
                      <a16:colId xmlns:a16="http://schemas.microsoft.com/office/drawing/2014/main" val="2099889832"/>
                    </a:ext>
                  </a:extLst>
                </a:gridCol>
                <a:gridCol w="4066362">
                  <a:extLst>
                    <a:ext uri="{9D8B030D-6E8A-4147-A177-3AD203B41FA5}">
                      <a16:colId xmlns:a16="http://schemas.microsoft.com/office/drawing/2014/main" val="4287434403"/>
                    </a:ext>
                  </a:extLst>
                </a:gridCol>
                <a:gridCol w="3582496">
                  <a:extLst>
                    <a:ext uri="{9D8B030D-6E8A-4147-A177-3AD203B41FA5}">
                      <a16:colId xmlns:a16="http://schemas.microsoft.com/office/drawing/2014/main" val="1214122255"/>
                    </a:ext>
                  </a:extLst>
                </a:gridCol>
              </a:tblGrid>
              <a:tr h="348329">
                <a:tc>
                  <a:txBody>
                    <a:bodyPr/>
                    <a:lstStyle/>
                    <a:p>
                      <a:pPr algn="l"/>
                      <a:r>
                        <a:rPr lang="en-I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241555"/>
                  </a:ext>
                </a:extLst>
              </a:tr>
              <a:tr h="638602">
                <a:tc>
                  <a:txBody>
                    <a:bodyPr/>
                    <a:lstStyle/>
                    <a:p>
                      <a:r>
                        <a:rPr lang="en-IN" sz="1400" b="0" strike="sng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Sensors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IN" sz="1400" b="0" strike="sng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Typically use ultrasonic sensors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US" sz="1400" b="0" strike="sng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a variety of sensors, including ultrasonic and laser sensors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742938367"/>
                  </a:ext>
                </a:extLst>
              </a:tr>
              <a:tr h="807574">
                <a:tc>
                  <a:txBody>
                    <a:bodyPr/>
                    <a:lstStyle/>
                    <a:p>
                      <a:r>
                        <a:rPr lang="en-IN" sz="1400" b="0" strike="sng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Actuators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IN" sz="1400" b="0" strike="sng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Typically use vibration motors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US" sz="1400" b="0" strike="sng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a variety of actuators, including vibration motors, speakers, and LED lights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3545316707"/>
                  </a:ext>
                </a:extLst>
              </a:tr>
              <a:tr h="1002506">
                <a:tc>
                  <a:txBody>
                    <a:bodyPr/>
                    <a:lstStyle/>
                    <a:p>
                      <a:r>
                        <a:rPr lang="en-IN" sz="1400" b="0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 module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Typically does not have a communication module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 a communication module that allows it to communicate with other devices, such as a smartphone via msg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621707175"/>
                  </a:ext>
                </a:extLst>
              </a:tr>
              <a:tr h="435411">
                <a:tc>
                  <a:txBody>
                    <a:bodyPr/>
                    <a:lstStyle/>
                    <a:p>
                      <a:r>
                        <a:rPr lang="en-IN" sz="1400" b="0" strike="sng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IN" sz="1400" b="0" strike="sng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Typically proprietary and closed-source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IN" sz="1400" b="0" strike="sng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Open-source and customizable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609555841"/>
                  </a:ext>
                </a:extLst>
              </a:tr>
              <a:tr h="435411">
                <a:tc>
                  <a:txBody>
                    <a:bodyPr/>
                    <a:lstStyle/>
                    <a:p>
                      <a:r>
                        <a:rPr lang="en-IN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be expensive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Relatively inexpensive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157348350"/>
                  </a:ext>
                </a:extLst>
              </a:tr>
              <a:tr h="807574">
                <a:tc>
                  <a:txBody>
                    <a:bodyPr/>
                    <a:lstStyle/>
                    <a:p>
                      <a:r>
                        <a:rPr lang="en-IN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User-friendliness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be difficult to use, especially for blind users who may not be familiar with technology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user-friendly and accessible to blind users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2901965385"/>
                  </a:ext>
                </a:extLst>
              </a:tr>
              <a:tr h="638602">
                <a:tc>
                  <a:txBody>
                    <a:bodyPr/>
                    <a:lstStyle/>
                    <a:p>
                      <a:r>
                        <a:rPr lang="en-IN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always accurate, and they can sometimes miss obstacles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accurate and reliable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81712306"/>
                  </a:ext>
                </a:extLst>
              </a:tr>
              <a:tr h="612643">
                <a:tc>
                  <a:txBody>
                    <a:bodyPr/>
                    <a:lstStyle/>
                    <a:p>
                      <a:r>
                        <a:rPr lang="en-IN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Durability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always durable and can be easily damaged</a:t>
                      </a:r>
                    </a:p>
                  </a:txBody>
                  <a:tcPr marL="121920" marR="121920" marT="121920" marB="121920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durable and resistant to damage</a:t>
                      </a:r>
                    </a:p>
                  </a:txBody>
                  <a:tcPr marL="121920" marR="121920" marT="121920" marB="121920" anchor="ctr"/>
                </a:tc>
                <a:extLst>
                  <a:ext uri="{0D108BD9-81ED-4DB2-BD59-A6C34878D82A}">
                    <a16:rowId xmlns:a16="http://schemas.microsoft.com/office/drawing/2014/main" val="40530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1646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0840-CF33-C8D5-94AB-361A2DFD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451513"/>
            <a:ext cx="8596668" cy="13208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Architecture: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54F4E-2865-9B5A-21F9-7A3BD80D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CA822-F22D-B474-88A8-397C8318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23" y="1573003"/>
            <a:ext cx="6045467" cy="4595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46C253-197A-BD1A-5E64-EB4618BF1F25}"/>
                  </a:ext>
                </a:extLst>
              </p14:cNvPr>
              <p14:cNvContentPartPr/>
              <p14:nvPr/>
            </p14:nvContentPartPr>
            <p14:xfrm>
              <a:off x="4729260" y="5614440"/>
              <a:ext cx="862560" cy="10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46C253-197A-BD1A-5E64-EB4618BF1F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3260" y="5578800"/>
                <a:ext cx="9342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13D2E0-226B-1149-F7E3-5EF1FD05A8CE}"/>
                  </a:ext>
                </a:extLst>
              </p14:cNvPr>
              <p14:cNvContentPartPr/>
              <p14:nvPr/>
            </p14:nvContentPartPr>
            <p14:xfrm>
              <a:off x="5295540" y="5539560"/>
              <a:ext cx="379800" cy="25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13D2E0-226B-1149-F7E3-5EF1FD05A8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540" y="5503560"/>
                <a:ext cx="4514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1999FE-B0F7-28A3-83A2-DDFAD3633480}"/>
                  </a:ext>
                </a:extLst>
              </p14:cNvPr>
              <p14:cNvContentPartPr/>
              <p14:nvPr/>
            </p14:nvContentPartPr>
            <p14:xfrm>
              <a:off x="4578060" y="5538480"/>
              <a:ext cx="1026000" cy="42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1999FE-B0F7-28A3-83A2-DDFAD36334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2420" y="5502480"/>
                <a:ext cx="10976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A13E16-DEFA-A7D9-B1B9-766FA4EBD1A5}"/>
                  </a:ext>
                </a:extLst>
              </p14:cNvPr>
              <p14:cNvContentPartPr/>
              <p14:nvPr/>
            </p14:nvContentPartPr>
            <p14:xfrm>
              <a:off x="4868940" y="2994360"/>
              <a:ext cx="5331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A13E16-DEFA-A7D9-B1B9-766FA4EBD1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2940" y="2958360"/>
                <a:ext cx="604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4B6A53-00F6-A2A4-2CC4-88E6D6944A0B}"/>
                  </a:ext>
                </a:extLst>
              </p14:cNvPr>
              <p14:cNvContentPartPr/>
              <p14:nvPr/>
            </p14:nvContentPartPr>
            <p14:xfrm>
              <a:off x="4899180" y="3032520"/>
              <a:ext cx="5338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4B6A53-00F6-A2A4-2CC4-88E6D6944A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63180" y="2996520"/>
                <a:ext cx="6055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6D9536-0F1D-C098-782C-451C8875EC18}"/>
                  </a:ext>
                </a:extLst>
              </p14:cNvPr>
              <p14:cNvContentPartPr/>
              <p14:nvPr/>
            </p14:nvContentPartPr>
            <p14:xfrm>
              <a:off x="7193460" y="3990480"/>
              <a:ext cx="582120" cy="4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6D9536-0F1D-C098-782C-451C8875EC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57820" y="3954840"/>
                <a:ext cx="6537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9C3348-DD6B-7AFE-6A9D-934537933268}"/>
                  </a:ext>
                </a:extLst>
              </p14:cNvPr>
              <p14:cNvContentPartPr/>
              <p14:nvPr/>
            </p14:nvContentPartPr>
            <p14:xfrm>
              <a:off x="5472300" y="3282000"/>
              <a:ext cx="21960" cy="4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9C3348-DD6B-7AFE-6A9D-9345379332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36300" y="3246360"/>
                <a:ext cx="936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2FCE9E-786A-43D4-A1C3-0703852EEA89}"/>
                  </a:ext>
                </a:extLst>
              </p14:cNvPr>
              <p14:cNvContentPartPr/>
              <p14:nvPr/>
            </p14:nvContentPartPr>
            <p14:xfrm>
              <a:off x="4684260" y="4851960"/>
              <a:ext cx="848160" cy="56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2FCE9E-786A-43D4-A1C3-0703852EEA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48620" y="4816320"/>
                <a:ext cx="919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5FC49B-C508-7180-68CF-AE8DB734AC25}"/>
                  </a:ext>
                </a:extLst>
              </p14:cNvPr>
              <p14:cNvContentPartPr/>
              <p14:nvPr/>
            </p14:nvContentPartPr>
            <p14:xfrm>
              <a:off x="7746060" y="3588720"/>
              <a:ext cx="426960" cy="200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5FC49B-C508-7180-68CF-AE8DB734AC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10420" y="3553080"/>
                <a:ext cx="4986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B64CB34-2A8C-2D24-5343-CB059BD32A39}"/>
                  </a:ext>
                </a:extLst>
              </p14:cNvPr>
              <p14:cNvContentPartPr/>
              <p14:nvPr/>
            </p14:nvContentPartPr>
            <p14:xfrm>
              <a:off x="8305500" y="3538680"/>
              <a:ext cx="681840" cy="346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B64CB34-2A8C-2D24-5343-CB059BD32A3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69500" y="3503040"/>
                <a:ext cx="753480" cy="4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68283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3ACFDCC-D49E-5D23-C69E-6BD2AA13A7EE}"/>
              </a:ext>
            </a:extLst>
          </p:cNvPr>
          <p:cNvSpPr/>
          <p:nvPr/>
        </p:nvSpPr>
        <p:spPr>
          <a:xfrm>
            <a:off x="4802678" y="286268"/>
            <a:ext cx="814647" cy="4655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CA77EF22-D591-EEAE-7981-968A3B380BFF}"/>
              </a:ext>
            </a:extLst>
          </p:cNvPr>
          <p:cNvSpPr/>
          <p:nvPr/>
        </p:nvSpPr>
        <p:spPr>
          <a:xfrm>
            <a:off x="4540828" y="1034673"/>
            <a:ext cx="1338349" cy="656706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D896587F-8BDC-459A-2A7E-A45661215277}"/>
              </a:ext>
            </a:extLst>
          </p:cNvPr>
          <p:cNvSpPr/>
          <p:nvPr/>
        </p:nvSpPr>
        <p:spPr>
          <a:xfrm>
            <a:off x="3830088" y="2048047"/>
            <a:ext cx="2759825" cy="573577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33435-2B84-B25C-8B0B-4EBF330D7A04}"/>
              </a:ext>
            </a:extLst>
          </p:cNvPr>
          <p:cNvSpPr/>
          <p:nvPr/>
        </p:nvSpPr>
        <p:spPr>
          <a:xfrm>
            <a:off x="3882041" y="2980375"/>
            <a:ext cx="2651760" cy="565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98857E1C-FD96-CAE9-4F73-D3D0A58381C3}"/>
              </a:ext>
            </a:extLst>
          </p:cNvPr>
          <p:cNvSpPr/>
          <p:nvPr/>
        </p:nvSpPr>
        <p:spPr>
          <a:xfrm>
            <a:off x="4418212" y="3915282"/>
            <a:ext cx="1579418" cy="714894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A19B662-7887-3512-7143-7CAA67B6CD6D}"/>
              </a:ext>
            </a:extLst>
          </p:cNvPr>
          <p:cNvSpPr/>
          <p:nvPr/>
        </p:nvSpPr>
        <p:spPr>
          <a:xfrm>
            <a:off x="2261062" y="4725784"/>
            <a:ext cx="1828800" cy="573577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9FCD82F0-B0E4-8F71-96D5-D202188FFF0D}"/>
              </a:ext>
            </a:extLst>
          </p:cNvPr>
          <p:cNvSpPr/>
          <p:nvPr/>
        </p:nvSpPr>
        <p:spPr>
          <a:xfrm>
            <a:off x="5987936" y="4725784"/>
            <a:ext cx="1828800" cy="573577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AA9814D7-6B8C-1418-A592-2DB09062C54D}"/>
              </a:ext>
            </a:extLst>
          </p:cNvPr>
          <p:cNvSpPr/>
          <p:nvPr/>
        </p:nvSpPr>
        <p:spPr>
          <a:xfrm>
            <a:off x="1346662" y="5530734"/>
            <a:ext cx="1828800" cy="573577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5B3795-4D29-BC56-9925-F2ED9B457BC6}"/>
              </a:ext>
            </a:extLst>
          </p:cNvPr>
          <p:cNvSpPr/>
          <p:nvPr/>
        </p:nvSpPr>
        <p:spPr>
          <a:xfrm flipH="1" flipV="1">
            <a:off x="4640579" y="5611091"/>
            <a:ext cx="727366" cy="4932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26F62-0560-3218-0F7B-3B6C741B1701}"/>
              </a:ext>
            </a:extLst>
          </p:cNvPr>
          <p:cNvSpPr/>
          <p:nvPr/>
        </p:nvSpPr>
        <p:spPr>
          <a:xfrm flipH="1" flipV="1">
            <a:off x="4640579" y="6229004"/>
            <a:ext cx="727366" cy="4932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2845EB-9A98-864A-6170-0C4B37FAC1B4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>
          <a:xfrm flipH="1">
            <a:off x="5210001" y="1691379"/>
            <a:ext cx="2" cy="356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9DED6A-C5E7-C91A-6FA7-C2BE12ADE028}"/>
              </a:ext>
            </a:extLst>
          </p:cNvPr>
          <p:cNvCxnSpPr>
            <a:cxnSpLocks/>
          </p:cNvCxnSpPr>
          <p:nvPr/>
        </p:nvCxnSpPr>
        <p:spPr>
          <a:xfrm flipH="1">
            <a:off x="5207921" y="2623574"/>
            <a:ext cx="2" cy="356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46B74C-BCAB-ABFE-21FC-A2354A88A7EA}"/>
              </a:ext>
            </a:extLst>
          </p:cNvPr>
          <p:cNvCxnSpPr>
            <a:cxnSpLocks/>
            <a:endCxn id="11" idx="4"/>
          </p:cNvCxnSpPr>
          <p:nvPr/>
        </p:nvCxnSpPr>
        <p:spPr>
          <a:xfrm flipH="1">
            <a:off x="5004262" y="6101197"/>
            <a:ext cx="2" cy="127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7EE846-60F7-C58E-7972-DD17B920302F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5207921" y="751781"/>
            <a:ext cx="2081" cy="315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BA279B4-BD9A-32E8-4908-3A07F1F774B0}"/>
              </a:ext>
            </a:extLst>
          </p:cNvPr>
          <p:cNvCxnSpPr>
            <a:cxnSpLocks/>
            <a:stCxn id="7" idx="4"/>
            <a:endCxn id="10" idx="4"/>
          </p:cNvCxnSpPr>
          <p:nvPr/>
        </p:nvCxnSpPr>
        <p:spPr>
          <a:xfrm rot="16200000" flipH="1">
            <a:off x="3933997" y="4540826"/>
            <a:ext cx="311730" cy="18288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B9FDB07-E459-93CB-B91E-D07156450E3C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3175462" y="4272728"/>
            <a:ext cx="1242750" cy="4530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25645FC-433B-CDFB-8CE5-2493F5B8F2A5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5997630" y="4272729"/>
            <a:ext cx="1087586" cy="4530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7EC023A-6026-9533-F828-426C5F4B91B4}"/>
              </a:ext>
            </a:extLst>
          </p:cNvPr>
          <p:cNvCxnSpPr>
            <a:cxnSpLocks/>
            <a:stCxn id="8" idx="4"/>
            <a:endCxn id="10" idx="2"/>
          </p:cNvCxnSpPr>
          <p:nvPr/>
        </p:nvCxnSpPr>
        <p:spPr>
          <a:xfrm rot="5400000">
            <a:off x="5855971" y="4811336"/>
            <a:ext cx="558340" cy="15343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434ACE-8BB9-CCB3-752F-7A1EE2277C4F}"/>
              </a:ext>
            </a:extLst>
          </p:cNvPr>
          <p:cNvCxnSpPr>
            <a:stCxn id="9" idx="5"/>
            <a:endCxn id="10" idx="6"/>
          </p:cNvCxnSpPr>
          <p:nvPr/>
        </p:nvCxnSpPr>
        <p:spPr>
          <a:xfrm>
            <a:off x="2992582" y="5817523"/>
            <a:ext cx="1647997" cy="40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279A49F-E4D7-2B02-59CA-2F4649C29848}"/>
              </a:ext>
            </a:extLst>
          </p:cNvPr>
          <p:cNvSpPr txBox="1"/>
          <p:nvPr/>
        </p:nvSpPr>
        <p:spPr>
          <a:xfrm>
            <a:off x="5004262" y="375080"/>
            <a:ext cx="5320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A05C8-F244-706A-1C58-A065D72BD03A}"/>
              </a:ext>
            </a:extLst>
          </p:cNvPr>
          <p:cNvSpPr txBox="1"/>
          <p:nvPr/>
        </p:nvSpPr>
        <p:spPr>
          <a:xfrm>
            <a:off x="4719899" y="1219558"/>
            <a:ext cx="1100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device moving 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7519C2-E7C8-7E20-36C6-46BE4A4AFDF2}"/>
              </a:ext>
            </a:extLst>
          </p:cNvPr>
          <p:cNvSpPr txBox="1"/>
          <p:nvPr/>
        </p:nvSpPr>
        <p:spPr>
          <a:xfrm>
            <a:off x="4158782" y="2145555"/>
            <a:ext cx="4414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the obstacle data using sensor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50 cm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3CC0D7-8FBC-46CA-FA21-B5562AB22ADD}"/>
              </a:ext>
            </a:extLst>
          </p:cNvPr>
          <p:cNvSpPr txBox="1"/>
          <p:nvPr/>
        </p:nvSpPr>
        <p:spPr>
          <a:xfrm>
            <a:off x="4858790" y="2666347"/>
            <a:ext cx="3350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A25677-C59F-C22B-DD50-95D3EC6E61CC}"/>
              </a:ext>
            </a:extLst>
          </p:cNvPr>
          <p:cNvSpPr txBox="1"/>
          <p:nvPr/>
        </p:nvSpPr>
        <p:spPr>
          <a:xfrm>
            <a:off x="4023360" y="3069662"/>
            <a:ext cx="23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Obstacle’s data processing and matching with database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0F608F-9768-F019-3C9D-0F3717802416}"/>
              </a:ext>
            </a:extLst>
          </p:cNvPr>
          <p:cNvSpPr txBox="1"/>
          <p:nvPr/>
        </p:nvSpPr>
        <p:spPr>
          <a:xfrm>
            <a:off x="4739407" y="4062286"/>
            <a:ext cx="138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obstacle data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found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23A8AA-BAA6-5D53-413B-6E4F03FFE873}"/>
              </a:ext>
            </a:extLst>
          </p:cNvPr>
          <p:cNvSpPr txBox="1"/>
          <p:nvPr/>
        </p:nvSpPr>
        <p:spPr>
          <a:xfrm>
            <a:off x="2614353" y="4770782"/>
            <a:ext cx="1330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name is unknown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B84EDB-FCDC-90F9-F366-567CC8D92C31}"/>
              </a:ext>
            </a:extLst>
          </p:cNvPr>
          <p:cNvSpPr txBox="1"/>
          <p:nvPr/>
        </p:nvSpPr>
        <p:spPr>
          <a:xfrm>
            <a:off x="1662548" y="5657646"/>
            <a:ext cx="1330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null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43B9C-12AA-EDF9-2E25-CF914051BAD7}"/>
              </a:ext>
            </a:extLst>
          </p:cNvPr>
          <p:cNvSpPr txBox="1"/>
          <p:nvPr/>
        </p:nvSpPr>
        <p:spPr>
          <a:xfrm>
            <a:off x="4805107" y="6338996"/>
            <a:ext cx="1330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6E5BA8-5F5D-AC0A-F22E-480964BB0145}"/>
              </a:ext>
            </a:extLst>
          </p:cNvPr>
          <p:cNvSpPr txBox="1"/>
          <p:nvPr/>
        </p:nvSpPr>
        <p:spPr>
          <a:xfrm>
            <a:off x="6209602" y="4812517"/>
            <a:ext cx="153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Spell the obstacle name in voice message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5CBAC16F-BE0B-99E8-C6CF-DAEAB3DED3BC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1847162" y="1363026"/>
            <a:ext cx="2693667" cy="41677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5168BF2-788B-5B74-EA77-C649D8B3D2B8}"/>
              </a:ext>
            </a:extLst>
          </p:cNvPr>
          <p:cNvSpPr txBox="1"/>
          <p:nvPr/>
        </p:nvSpPr>
        <p:spPr>
          <a:xfrm>
            <a:off x="3485464" y="3892815"/>
            <a:ext cx="1330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C7C5C1-FA3C-B1C8-92F2-593436CCD567}"/>
              </a:ext>
            </a:extLst>
          </p:cNvPr>
          <p:cNvSpPr txBox="1"/>
          <p:nvPr/>
        </p:nvSpPr>
        <p:spPr>
          <a:xfrm>
            <a:off x="5987936" y="3831172"/>
            <a:ext cx="1330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D07B8D5-3AAA-2A07-E74C-16E3E3024954}"/>
              </a:ext>
            </a:extLst>
          </p:cNvPr>
          <p:cNvCxnSpPr>
            <a:cxnSpLocks/>
          </p:cNvCxnSpPr>
          <p:nvPr/>
        </p:nvCxnSpPr>
        <p:spPr>
          <a:xfrm flipH="1">
            <a:off x="5207921" y="3547724"/>
            <a:ext cx="2" cy="356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6E53CBD-CD50-6B14-6340-64C47A7058C6}"/>
              </a:ext>
            </a:extLst>
          </p:cNvPr>
          <p:cNvSpPr txBox="1"/>
          <p:nvPr/>
        </p:nvSpPr>
        <p:spPr>
          <a:xfrm>
            <a:off x="3424845" y="1086340"/>
            <a:ext cx="1330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3B97DE-2882-E460-F863-096BB965A6AF}"/>
              </a:ext>
            </a:extLst>
          </p:cNvPr>
          <p:cNvSpPr txBox="1">
            <a:spLocks/>
          </p:cNvSpPr>
          <p:nvPr/>
        </p:nvSpPr>
        <p:spPr>
          <a:xfrm>
            <a:off x="5270268" y="1017908"/>
            <a:ext cx="8202476" cy="838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B434B5-4AB7-FB8B-D3A8-BF586BD1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136" cy="10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3162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517D3-4978-6D1A-E525-DE4B9B52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97175"/>
            <a:ext cx="10364451" cy="847426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77573-5AB1-2019-5EED-E97D035F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305" y="6330276"/>
            <a:ext cx="551167" cy="365125"/>
          </a:xfrm>
        </p:spPr>
        <p:txBody>
          <a:bodyPr/>
          <a:lstStyle/>
          <a:p>
            <a:fld id="{8148F87A-E065-4129-A61A-E2E83FFE2A30}" type="slidenum">
              <a:rPr lang="en-IN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A475F-2E84-7049-1E77-C61FE58C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8" y="23675"/>
            <a:ext cx="719681" cy="980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07A1E-90B2-9937-3D48-5CC05818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20" y="1513400"/>
            <a:ext cx="7617100" cy="43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855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813B-2CD6-F81D-26D0-7028D24F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8921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4E18-4AF8-4337-8D14-4D31252A98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4310" y="2381606"/>
            <a:ext cx="9793289" cy="3424107"/>
          </a:xfrm>
        </p:spPr>
        <p:txBody>
          <a:bodyPr>
            <a:normAutofit/>
          </a:bodyPr>
          <a:lstStyle/>
          <a:p>
            <a:pPr marL="391847" marR="0" lvl="0" indent="-391847" algn="l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Details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1847" marR="0" lvl="0" indent="-391847" algn="l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 </a:t>
            </a:r>
          </a:p>
          <a:p>
            <a:pPr marL="391847" marR="0" lvl="0" indent="-391847" algn="l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91847" marR="0" lvl="0" indent="-391847" algn="l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91847" marR="0" lvl="0" indent="-391847" algn="l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/ Technology Stack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6891-A426-F929-C449-B9399C0C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BB87F-70E8-1346-0997-5B0F215B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136" cy="10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43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92A8-664F-2055-6E00-B5495C5E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8202476" cy="17525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Details 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4EE9-D17F-AB46-0602-B159A6CBDD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5046" y="2367092"/>
            <a:ext cx="9103660" cy="3424107"/>
          </a:xfrm>
        </p:spPr>
        <p:txBody>
          <a:bodyPr>
            <a:normAutofit fontScale="77500" lnSpcReduction="20000"/>
          </a:bodyPr>
          <a:lstStyle/>
          <a:p>
            <a:pPr marL="391847" marR="0" lvl="0" indent="-391847" algn="l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 Smart Guidance Stick – Third Eye</a:t>
            </a:r>
            <a:endParaRPr lang="en-US" sz="3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1847" marR="0" lvl="0" indent="-391847" algn="l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1847" marR="0" lvl="0" indent="-391847" algn="l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Project Group Members:</a:t>
            </a:r>
          </a:p>
          <a:p>
            <a:pPr marR="0" lvl="0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­"/>
              <a:tabLst/>
              <a:defRPr/>
            </a:pPr>
            <a:endParaRPr kumimoji="0" lang="en-US" sz="3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4924"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­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T2054491246053,  Shruti Kothawade</a:t>
            </a:r>
          </a:p>
          <a:p>
            <a:pPr defTabSz="1044924"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­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T2054491246018,  Gaurav Pawar</a:t>
            </a:r>
          </a:p>
          <a:p>
            <a:pPr defTabSz="1044924"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­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T2154491246027</a:t>
            </a:r>
            <a:r>
              <a:rPr lang="en-US" sz="3200" cap="none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Mahek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cap="none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ayyad</a:t>
            </a:r>
          </a:p>
          <a:p>
            <a:pPr defTabSz="1044924"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­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T2054491246023</a:t>
            </a:r>
            <a:r>
              <a:rPr lang="en-US" sz="3200" cap="none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Jay Patil</a:t>
            </a:r>
            <a:endParaRPr lang="en-US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044924"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­"/>
              <a:defRPr/>
            </a:pPr>
            <a:endParaRPr lang="en-US" sz="3200" cap="none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044924"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­"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044924"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­"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9001" marR="0" lvl="1" indent="-326539" algn="l" defTabSz="10449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109F9-A6E8-2966-E5F2-E38B6C1C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7" y="5883275"/>
            <a:ext cx="451249" cy="365125"/>
          </a:xfrm>
        </p:spPr>
        <p:txBody>
          <a:bodyPr/>
          <a:lstStyle/>
          <a:p>
            <a:fld id="{8148F87A-E065-4129-A61A-E2E83FFE2A30}" type="slidenum">
              <a:rPr lang="en-IN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6D9D7-57EE-918F-7921-91FD399F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136" cy="10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887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733D-B998-4DFB-2B8D-CB39ECF3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73" y="-60781"/>
            <a:ext cx="10018713" cy="130436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5BBE-14DC-4A1B-5665-9FD799DF6C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97022" y="2141737"/>
            <a:ext cx="9793289" cy="3281082"/>
          </a:xfrm>
        </p:spPr>
        <p:txBody>
          <a:bodyPr>
            <a:normAutofit/>
          </a:bodyPr>
          <a:lstStyle/>
          <a:p>
            <a:pPr algn="l"/>
            <a:endParaRPr lang="en-US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 fontAlgn="base">
              <a:buNone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A81C5-70C8-C255-BA34-671B61CA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EBDF5A-A2A1-652A-BABC-9CBFDE9C3E7A}"/>
              </a:ext>
            </a:extLst>
          </p:cNvPr>
          <p:cNvSpPr txBox="1"/>
          <p:nvPr/>
        </p:nvSpPr>
        <p:spPr>
          <a:xfrm>
            <a:off x="542526" y="1041675"/>
            <a:ext cx="6141738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Blind people often </a:t>
            </a:r>
            <a:r>
              <a:rPr lang="en-US" sz="2400" b="0" i="0" u="sng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challenges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b="0" i="0" u="sng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navigating their surroundings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safely and independently.</a:t>
            </a:r>
          </a:p>
          <a:p>
            <a:pPr algn="l"/>
            <a:endParaRPr lang="en-US" sz="2400" b="0" i="0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 </a:t>
            </a:r>
            <a:r>
              <a:rPr lang="en-US" sz="2400" b="0" i="0" u="sng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guidance stick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is more </a:t>
            </a:r>
            <a:r>
              <a:rPr lang="en-US" sz="2400" b="0" i="0" u="sng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affordable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0" i="0" u="sng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than the existing products on the market.</a:t>
            </a:r>
          </a:p>
          <a:p>
            <a:pPr fontAlgn="base"/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Impact :</a:t>
            </a:r>
          </a:p>
          <a:p>
            <a:pPr fontAlgn="base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obstacles.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 around unfamiliar terrain.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their way to familiar destination hassle free.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Emergency Contact.</a:t>
            </a:r>
            <a:b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5C194-CAAC-45BB-3C77-F2FC3491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136" cy="1023815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68A8CF1-2F5B-4FFE-3540-ACBAADEE9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932088"/>
              </p:ext>
            </p:extLst>
          </p:nvPr>
        </p:nvGraphicFramePr>
        <p:xfrm>
          <a:off x="6939771" y="603504"/>
          <a:ext cx="5308060" cy="5010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1105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7C9DA-C428-76F9-D541-F65B738F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DD7666-6037-5EEE-1490-A193F7FBEA5C}"/>
              </a:ext>
            </a:extLst>
          </p:cNvPr>
          <p:cNvSpPr txBox="1">
            <a:spLocks/>
          </p:cNvSpPr>
          <p:nvPr/>
        </p:nvSpPr>
        <p:spPr>
          <a:xfrm>
            <a:off x="1484312" y="685800"/>
            <a:ext cx="8202476" cy="17525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B018-2EC6-04F1-F106-F37DD0034E5C}"/>
              </a:ext>
            </a:extLst>
          </p:cNvPr>
          <p:cNvSpPr txBox="1"/>
          <p:nvPr/>
        </p:nvSpPr>
        <p:spPr>
          <a:xfrm>
            <a:off x="1760710" y="2537012"/>
            <a:ext cx="946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"Developing an affordable and user-friendly smart guidance stick for blind individuals to navigate their surroundings independently."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7DCC2-1DF3-CC37-5868-E11A62ED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136" cy="10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300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517D3-4978-6D1A-E525-DE4B9B52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11907"/>
            <a:ext cx="10364451" cy="847426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77573-5AB1-2019-5EED-E97D035F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305" y="6330276"/>
            <a:ext cx="551167" cy="365125"/>
          </a:xfrm>
        </p:spPr>
        <p:txBody>
          <a:bodyPr/>
          <a:lstStyle/>
          <a:p>
            <a:fld id="{8148F87A-E065-4129-A61A-E2E83FFE2A30}" type="slidenum">
              <a:rPr lang="en-IN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F605D-C01D-E0CB-99CE-00246D04C42A}"/>
              </a:ext>
            </a:extLst>
          </p:cNvPr>
          <p:cNvSpPr txBox="1"/>
          <p:nvPr/>
        </p:nvSpPr>
        <p:spPr>
          <a:xfrm>
            <a:off x="982980" y="1244601"/>
            <a:ext cx="101159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Affordable and user-friendly technology solution.</a:t>
            </a:r>
            <a:b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provide real-time obstacle detection</a:t>
            </a:r>
            <a:b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Unique sensor technology, </a:t>
            </a: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 system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the project apart from              existing solutions.</a:t>
            </a:r>
          </a:p>
          <a:p>
            <a:pPr algn="l"/>
            <a:b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Feasibility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Secure and maintainable solution using existing programming languages and components.</a:t>
            </a:r>
          </a:p>
          <a:p>
            <a:pPr algn="l"/>
            <a:b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Meaningful difference in the lives of visually impaired individuals and their families.</a:t>
            </a: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FB23D-DEE6-66E8-DD92-17F43E60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1136" cy="10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80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7C9DA-C428-76F9-D541-F65B738F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76620"/>
            <a:ext cx="542697" cy="279400"/>
          </a:xfrm>
        </p:spPr>
        <p:txBody>
          <a:bodyPr/>
          <a:lstStyle/>
          <a:p>
            <a:fld id="{8148F87A-E065-4129-A61A-E2E83FFE2A30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DD7666-6037-5EEE-1490-A193F7FBEA5C}"/>
              </a:ext>
            </a:extLst>
          </p:cNvPr>
          <p:cNvSpPr txBox="1">
            <a:spLocks/>
          </p:cNvSpPr>
          <p:nvPr/>
        </p:nvSpPr>
        <p:spPr>
          <a:xfrm>
            <a:off x="2392836" y="703581"/>
            <a:ext cx="8202476" cy="838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F9E800E-8BD1-A2B4-86AE-E6C6BCFA5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948763"/>
              </p:ext>
            </p:extLst>
          </p:nvPr>
        </p:nvGraphicFramePr>
        <p:xfrm>
          <a:off x="2755900" y="1009650"/>
          <a:ext cx="7348220" cy="485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08AEBB-6277-0ED7-28E0-B5D782C42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3642"/>
            <a:ext cx="831136" cy="10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3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A6570-5606-E0A0-93EA-342864E5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8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BA2D-BECE-599C-8B69-973C6A66E7DC}"/>
              </a:ext>
            </a:extLst>
          </p:cNvPr>
          <p:cNvSpPr txBox="1"/>
          <p:nvPr/>
        </p:nvSpPr>
        <p:spPr>
          <a:xfrm>
            <a:off x="861060" y="1140813"/>
            <a:ext cx="6233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and accuracy: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EF026-D3D3-B479-E8EE-47F2A311F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97" t="1423" r="7066"/>
          <a:stretch/>
        </p:blipFill>
        <p:spPr>
          <a:xfrm>
            <a:off x="2998340" y="1661160"/>
            <a:ext cx="2331720" cy="422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5F4E71-186C-7ED8-BB9F-95D59085E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08" r="6947" b="15112"/>
          <a:stretch/>
        </p:blipFill>
        <p:spPr>
          <a:xfrm>
            <a:off x="575440" y="1607820"/>
            <a:ext cx="2232530" cy="4274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E665CD-B86A-2A2F-6BA4-C9D7E914527E}"/>
              </a:ext>
            </a:extLst>
          </p:cNvPr>
          <p:cNvSpPr txBox="1"/>
          <p:nvPr/>
        </p:nvSpPr>
        <p:spPr>
          <a:xfrm>
            <a:off x="3253740" y="4777740"/>
            <a:ext cx="65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Phone</a:t>
            </a:r>
            <a:endParaRPr lang="en-IN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CACBC-06E4-22BE-C2F1-259B84DBECA3}"/>
              </a:ext>
            </a:extLst>
          </p:cNvPr>
          <p:cNvSpPr txBox="1"/>
          <p:nvPr/>
        </p:nvSpPr>
        <p:spPr>
          <a:xfrm>
            <a:off x="765810" y="4533900"/>
            <a:ext cx="65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Bottle</a:t>
            </a:r>
            <a:endParaRPr lang="en-IN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60157C-A75E-D852-14F0-99EA1673C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25" r="6490" b="14222"/>
          <a:stretch/>
        </p:blipFill>
        <p:spPr>
          <a:xfrm>
            <a:off x="5520430" y="1558008"/>
            <a:ext cx="2232530" cy="43246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CA5825-54E8-FD58-0F9E-582C3FD3992D}"/>
              </a:ext>
            </a:extLst>
          </p:cNvPr>
          <p:cNvSpPr txBox="1"/>
          <p:nvPr/>
        </p:nvSpPr>
        <p:spPr>
          <a:xfrm>
            <a:off x="5654040" y="5277132"/>
            <a:ext cx="65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Book</a:t>
            </a:r>
            <a:endParaRPr lang="en-IN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B88A15-0BF8-6573-8E2E-9104286CBF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93" t="4222" r="3460" b="10667"/>
          <a:stretch/>
        </p:blipFill>
        <p:spPr>
          <a:xfrm>
            <a:off x="7943330" y="1539687"/>
            <a:ext cx="2272793" cy="43246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DAFACE-964A-5037-53DE-2576079F5B6F}"/>
              </a:ext>
            </a:extLst>
          </p:cNvPr>
          <p:cNvSpPr txBox="1"/>
          <p:nvPr/>
        </p:nvSpPr>
        <p:spPr>
          <a:xfrm>
            <a:off x="8112296" y="5725774"/>
            <a:ext cx="76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Person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518481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46412D-BAD5-A6A5-65C8-0637948C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F87A-E065-4129-A61A-E2E83FFE2A30}" type="slidenum">
              <a:rPr lang="en-IN" smtClean="0"/>
              <a:t>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55F99-0A4B-6A93-6161-61038453DEE3}"/>
              </a:ext>
            </a:extLst>
          </p:cNvPr>
          <p:cNvSpPr txBox="1"/>
          <p:nvPr/>
        </p:nvSpPr>
        <p:spPr>
          <a:xfrm>
            <a:off x="861060" y="1140813"/>
            <a:ext cx="6233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6A9B5-5940-ACD8-BE1B-10C7B13B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851660"/>
            <a:ext cx="29464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21F8F-FB86-5072-2E22-57B7276A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900" y="1851660"/>
            <a:ext cx="2946400" cy="220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74D93A-6B82-D6E1-ED8D-947B8CC79454}"/>
              </a:ext>
            </a:extLst>
          </p:cNvPr>
          <p:cNvSpPr txBox="1"/>
          <p:nvPr/>
        </p:nvSpPr>
        <p:spPr>
          <a:xfrm>
            <a:off x="1546860" y="4249087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Entire system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72A11-74F6-030B-367A-863DD74EA4E1}"/>
              </a:ext>
            </a:extLst>
          </p:cNvPr>
          <p:cNvSpPr txBox="1"/>
          <p:nvPr/>
        </p:nvSpPr>
        <p:spPr>
          <a:xfrm>
            <a:off x="9128760" y="4335780"/>
            <a:ext cx="186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Emergency system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206B53-0001-EC3D-F6E1-1BE66776C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694" y="1140813"/>
            <a:ext cx="2710851" cy="1968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41F7FD-6AB3-64BB-892A-9F322C974898}"/>
              </a:ext>
            </a:extLst>
          </p:cNvPr>
          <p:cNvSpPr txBox="1"/>
          <p:nvPr/>
        </p:nvSpPr>
        <p:spPr>
          <a:xfrm>
            <a:off x="5044131" y="3059668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Detection system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F44413-165F-1674-6211-C3F6805A6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129" y="3748629"/>
            <a:ext cx="2981741" cy="1679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E6F768-9F09-B12C-0EE0-D03DDB97A35F}"/>
              </a:ext>
            </a:extLst>
          </p:cNvPr>
          <p:cNvSpPr txBox="1"/>
          <p:nvPr/>
        </p:nvSpPr>
        <p:spPr>
          <a:xfrm>
            <a:off x="3881963" y="5423512"/>
            <a:ext cx="442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Emergency notified to users registered contacts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201378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3889</TotalTime>
  <Words>521</Words>
  <Application>Microsoft Office PowerPoint</Application>
  <PresentationFormat>Widescreen</PresentationFormat>
  <Paragraphs>144</Paragraphs>
  <Slides>14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New Times Roman</vt:lpstr>
      <vt:lpstr>Arial</vt:lpstr>
      <vt:lpstr>Calibri</vt:lpstr>
      <vt:lpstr>Courier New</vt:lpstr>
      <vt:lpstr>Garamond</vt:lpstr>
      <vt:lpstr>Times New Roman</vt:lpstr>
      <vt:lpstr>Wingdings</vt:lpstr>
      <vt:lpstr>Organic</vt:lpstr>
      <vt:lpstr>                   SVKM’s Institute of Technology, Dhule                   department of Information Technology</vt:lpstr>
      <vt:lpstr>Content</vt:lpstr>
      <vt:lpstr>Group Details   </vt:lpstr>
      <vt:lpstr>Motivation</vt:lpstr>
      <vt:lpstr>PowerPoint Presentation</vt:lpstr>
      <vt:lpstr>Introduction</vt:lpstr>
      <vt:lpstr>PowerPoint Presentation</vt:lpstr>
      <vt:lpstr>PowerPoint Presentation</vt:lpstr>
      <vt:lpstr>PowerPoint Presentation</vt:lpstr>
      <vt:lpstr>Thank You</vt:lpstr>
      <vt:lpstr>PowerPoint Presentation</vt:lpstr>
      <vt:lpstr>System Design Architecture:</vt:lpstr>
      <vt:lpstr>PowerPoint Presentation</vt:lpstr>
      <vt:lpstr>Block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SVKM’s Institute of Technology, Dhule              department of Information Technology</dc:title>
  <dc:creator>Shruti Kothawade</dc:creator>
  <cp:lastModifiedBy>Shruti Kothawade</cp:lastModifiedBy>
  <cp:revision>99</cp:revision>
  <dcterms:created xsi:type="dcterms:W3CDTF">2022-11-01T15:45:00Z</dcterms:created>
  <dcterms:modified xsi:type="dcterms:W3CDTF">2024-04-06T09:45:03Z</dcterms:modified>
</cp:coreProperties>
</file>